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549" r:id="rId2"/>
    <p:sldId id="550" r:id="rId3"/>
    <p:sldId id="551" r:id="rId4"/>
    <p:sldId id="561" r:id="rId5"/>
    <p:sldId id="562" r:id="rId6"/>
    <p:sldId id="563" r:id="rId7"/>
    <p:sldId id="553" r:id="rId8"/>
    <p:sldId id="554" r:id="rId9"/>
    <p:sldId id="564" r:id="rId10"/>
    <p:sldId id="323" r:id="rId11"/>
  </p:sldIdLst>
  <p:sldSz cx="9144000" cy="6858000" type="screen4x3"/>
  <p:notesSz cx="9926638" cy="6781800"/>
  <p:defaultTextStyle>
    <a:defPPr>
      <a:defRPr lang="vi-VN"/>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521415D9-36F7-43E2-AB2F-B90AF26B5E84}">
      <p14:sectionLst xmlns="" xmlns:p14="http://schemas.microsoft.com/office/powerpoint/2010/main">
        <p14:section name="Default Section" id="{CC930749-AFE8-4465-8FF6-633FACE095EF}">
          <p14:sldIdLst>
            <p14:sldId id="549"/>
          </p14:sldIdLst>
        </p14:section>
        <p14:section name="Untitled Section" id="{42B5C254-C57F-4077-8384-F12DB2BAB89B}">
          <p14:sldIdLst>
            <p14:sldId id="550"/>
            <p14:sldId id="551"/>
            <p14:sldId id="552"/>
            <p14:sldId id="553"/>
            <p14:sldId id="554"/>
            <p14:sldId id="555"/>
            <p14:sldId id="556"/>
            <p14:sldId id="558"/>
            <p14:sldId id="557"/>
            <p14:sldId id="32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AC0000"/>
    <a:srgbClr val="DE0000"/>
    <a:srgbClr val="990000"/>
    <a:srgbClr val="CCFF33"/>
    <a:srgbClr val="FFFFCC"/>
    <a:srgbClr val="E5F5FF"/>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34" autoAdjust="0"/>
    <p:restoredTop sz="88771" autoAdjust="0"/>
  </p:normalViewPr>
  <p:slideViewPr>
    <p:cSldViewPr>
      <p:cViewPr varScale="1">
        <p:scale>
          <a:sx n="99" d="100"/>
          <a:sy n="99" d="100"/>
        </p:scale>
        <p:origin x="-125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4"/>
    </p:cViewPr>
  </p:sorterViewPr>
  <p:notesViewPr>
    <p:cSldViewPr>
      <p:cViewPr varScale="1">
        <p:scale>
          <a:sx n="75" d="100"/>
          <a:sy n="75" d="100"/>
        </p:scale>
        <p:origin x="-1410" y="-102"/>
      </p:cViewPr>
      <p:guideLst>
        <p:guide orient="horz" pos="2136"/>
        <p:guide pos="312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4B0965-E526-4739-881A-00FFA58B8527}" type="doc">
      <dgm:prSet loTypeId="urn:microsoft.com/office/officeart/2005/8/layout/gear1" loCatId="process" qsTypeId="urn:microsoft.com/office/officeart/2005/8/quickstyle/simple1" qsCatId="simple" csTypeId="urn:microsoft.com/office/officeart/2005/8/colors/accent1_2" csCatId="accent1" phldr="1"/>
      <dgm:spPr/>
    </dgm:pt>
    <dgm:pt modelId="{E8CE7891-477B-43BF-9B92-12575799462A}">
      <dgm:prSet phldrT="[Text]"/>
      <dgm:spPr/>
      <dgm:t>
        <a:bodyPr/>
        <a:lstStyle/>
        <a:p>
          <a:r>
            <a:rPr lang="en-US" smtClean="0"/>
            <a:t>Chia sẻ</a:t>
          </a:r>
          <a:endParaRPr lang="vi-VN"/>
        </a:p>
      </dgm:t>
    </dgm:pt>
    <dgm:pt modelId="{E17B01C8-4E27-4F9B-B61B-FE201950012A}" type="parTrans" cxnId="{3D055B2F-468A-4D66-AD19-A51AA75B908A}">
      <dgm:prSet/>
      <dgm:spPr/>
      <dgm:t>
        <a:bodyPr/>
        <a:lstStyle/>
        <a:p>
          <a:endParaRPr lang="vi-VN"/>
        </a:p>
      </dgm:t>
    </dgm:pt>
    <dgm:pt modelId="{29AE4036-9358-42CA-AD02-D19DEB9F3DD4}" type="sibTrans" cxnId="{3D055B2F-468A-4D66-AD19-A51AA75B908A}">
      <dgm:prSet/>
      <dgm:spPr/>
      <dgm:t>
        <a:bodyPr/>
        <a:lstStyle/>
        <a:p>
          <a:endParaRPr lang="vi-VN"/>
        </a:p>
      </dgm:t>
    </dgm:pt>
    <dgm:pt modelId="{8F430E88-C314-497C-AD39-D26A0C54FA78}">
      <dgm:prSet phldrT="[Text]"/>
      <dgm:spPr/>
      <dgm:t>
        <a:bodyPr/>
        <a:lstStyle/>
        <a:p>
          <a:r>
            <a:rPr lang="en-US" smtClean="0"/>
            <a:t>Liên thông</a:t>
          </a:r>
          <a:endParaRPr lang="vi-VN"/>
        </a:p>
      </dgm:t>
    </dgm:pt>
    <dgm:pt modelId="{30F902BA-DB27-4978-8DFF-ECDF26AD8C45}" type="parTrans" cxnId="{848A6CF4-392C-4B02-9D09-AF5BB48B62B7}">
      <dgm:prSet/>
      <dgm:spPr/>
      <dgm:t>
        <a:bodyPr/>
        <a:lstStyle/>
        <a:p>
          <a:endParaRPr lang="vi-VN"/>
        </a:p>
      </dgm:t>
    </dgm:pt>
    <dgm:pt modelId="{D90AC931-5800-448C-AB94-88564536223D}" type="sibTrans" cxnId="{848A6CF4-392C-4B02-9D09-AF5BB48B62B7}">
      <dgm:prSet/>
      <dgm:spPr/>
      <dgm:t>
        <a:bodyPr/>
        <a:lstStyle/>
        <a:p>
          <a:endParaRPr lang="vi-VN"/>
        </a:p>
      </dgm:t>
    </dgm:pt>
    <dgm:pt modelId="{A2B5110F-34E3-4FAE-902C-CBCC1520C7EB}">
      <dgm:prSet phldrT="[Text]"/>
      <dgm:spPr/>
      <dgm:t>
        <a:bodyPr/>
        <a:lstStyle/>
        <a:p>
          <a:r>
            <a:rPr lang="en-US" smtClean="0"/>
            <a:t>Kết nối</a:t>
          </a:r>
          <a:endParaRPr lang="vi-VN"/>
        </a:p>
      </dgm:t>
    </dgm:pt>
    <dgm:pt modelId="{75167A6D-8D09-4373-8F7D-796CD398D94E}" type="parTrans" cxnId="{1099EFF6-8900-46D3-A2CD-6F80C573EDEE}">
      <dgm:prSet/>
      <dgm:spPr/>
      <dgm:t>
        <a:bodyPr/>
        <a:lstStyle/>
        <a:p>
          <a:endParaRPr lang="vi-VN"/>
        </a:p>
      </dgm:t>
    </dgm:pt>
    <dgm:pt modelId="{05E3B8B1-2C8C-41BA-818D-ABCA576AD87A}" type="sibTrans" cxnId="{1099EFF6-8900-46D3-A2CD-6F80C573EDEE}">
      <dgm:prSet/>
      <dgm:spPr/>
      <dgm:t>
        <a:bodyPr/>
        <a:lstStyle/>
        <a:p>
          <a:endParaRPr lang="vi-VN"/>
        </a:p>
      </dgm:t>
    </dgm:pt>
    <dgm:pt modelId="{7DFABF54-8D07-43C0-B28E-8C6D1F9E46B4}" type="pres">
      <dgm:prSet presAssocID="{444B0965-E526-4739-881A-00FFA58B8527}" presName="composite" presStyleCnt="0">
        <dgm:presLayoutVars>
          <dgm:chMax val="3"/>
          <dgm:animLvl val="lvl"/>
          <dgm:resizeHandles val="exact"/>
        </dgm:presLayoutVars>
      </dgm:prSet>
      <dgm:spPr/>
    </dgm:pt>
    <dgm:pt modelId="{E7ECDF64-1F67-4809-A65C-AD2ED001F69B}" type="pres">
      <dgm:prSet presAssocID="{E8CE7891-477B-43BF-9B92-12575799462A}" presName="gear1" presStyleLbl="node1" presStyleIdx="0" presStyleCnt="3" custScaleX="88636" custScaleY="77273" custLinFactNeighborX="1591" custLinFactNeighborY="-1467">
        <dgm:presLayoutVars>
          <dgm:chMax val="1"/>
          <dgm:bulletEnabled val="1"/>
        </dgm:presLayoutVars>
      </dgm:prSet>
      <dgm:spPr/>
      <dgm:t>
        <a:bodyPr/>
        <a:lstStyle/>
        <a:p>
          <a:endParaRPr lang="vi-VN"/>
        </a:p>
      </dgm:t>
    </dgm:pt>
    <dgm:pt modelId="{B382EBDA-76A1-4480-AA50-B7B304376118}" type="pres">
      <dgm:prSet presAssocID="{E8CE7891-477B-43BF-9B92-12575799462A}" presName="gear1srcNode" presStyleLbl="node1" presStyleIdx="0" presStyleCnt="3"/>
      <dgm:spPr/>
    </dgm:pt>
    <dgm:pt modelId="{51269420-4920-479A-B970-4FC3FBB0EBCF}" type="pres">
      <dgm:prSet presAssocID="{E8CE7891-477B-43BF-9B92-12575799462A}" presName="gear1dstNode" presStyleLbl="node1" presStyleIdx="0" presStyleCnt="3"/>
      <dgm:spPr/>
    </dgm:pt>
    <dgm:pt modelId="{58574DB7-4446-44AA-B1C4-CD8673C4FCD7}" type="pres">
      <dgm:prSet presAssocID="{8F430E88-C314-497C-AD39-D26A0C54FA78}" presName="gear2" presStyleLbl="node1" presStyleIdx="1" presStyleCnt="3" custScaleX="113125" custScaleY="121250" custLinFactNeighborX="6875">
        <dgm:presLayoutVars>
          <dgm:chMax val="1"/>
          <dgm:bulletEnabled val="1"/>
        </dgm:presLayoutVars>
      </dgm:prSet>
      <dgm:spPr/>
      <dgm:t>
        <a:bodyPr/>
        <a:lstStyle/>
        <a:p>
          <a:endParaRPr lang="vi-VN"/>
        </a:p>
      </dgm:t>
    </dgm:pt>
    <dgm:pt modelId="{D07D7142-55B9-4730-9C69-9C9A4210E188}" type="pres">
      <dgm:prSet presAssocID="{8F430E88-C314-497C-AD39-D26A0C54FA78}" presName="gear2srcNode" presStyleLbl="node1" presStyleIdx="1" presStyleCnt="3"/>
      <dgm:spPr/>
    </dgm:pt>
    <dgm:pt modelId="{9F43F59F-2511-4B92-97AB-DFFB461F64DF}" type="pres">
      <dgm:prSet presAssocID="{8F430E88-C314-497C-AD39-D26A0C54FA78}" presName="gear2dstNode" presStyleLbl="node1" presStyleIdx="1" presStyleCnt="3"/>
      <dgm:spPr/>
    </dgm:pt>
    <dgm:pt modelId="{EAB048F0-E3EE-4B3F-BD44-A9B859B80454}" type="pres">
      <dgm:prSet presAssocID="{A2B5110F-34E3-4FAE-902C-CBCC1520C7EB}" presName="gear3" presStyleLbl="node1" presStyleIdx="2" presStyleCnt="3" custLinFactNeighborX="11719" custLinFactNeighborY="-379"/>
      <dgm:spPr/>
      <dgm:t>
        <a:bodyPr/>
        <a:lstStyle/>
        <a:p>
          <a:endParaRPr lang="vi-VN"/>
        </a:p>
      </dgm:t>
    </dgm:pt>
    <dgm:pt modelId="{A907B63B-9DFD-4E90-A50A-D73F0622728A}" type="pres">
      <dgm:prSet presAssocID="{A2B5110F-34E3-4FAE-902C-CBCC1520C7EB}" presName="gear3tx" presStyleLbl="node1" presStyleIdx="2" presStyleCnt="3">
        <dgm:presLayoutVars>
          <dgm:chMax val="1"/>
          <dgm:bulletEnabled val="1"/>
        </dgm:presLayoutVars>
      </dgm:prSet>
      <dgm:spPr/>
      <dgm:t>
        <a:bodyPr/>
        <a:lstStyle/>
        <a:p>
          <a:endParaRPr lang="vi-VN"/>
        </a:p>
      </dgm:t>
    </dgm:pt>
    <dgm:pt modelId="{7017590C-C27B-4A0B-BD49-AA20DD4D7BB1}" type="pres">
      <dgm:prSet presAssocID="{A2B5110F-34E3-4FAE-902C-CBCC1520C7EB}" presName="gear3srcNode" presStyleLbl="node1" presStyleIdx="2" presStyleCnt="3"/>
      <dgm:spPr/>
    </dgm:pt>
    <dgm:pt modelId="{10328892-0D80-44D1-9405-180B57DF3AB5}" type="pres">
      <dgm:prSet presAssocID="{A2B5110F-34E3-4FAE-902C-CBCC1520C7EB}" presName="gear3dstNode" presStyleLbl="node1" presStyleIdx="2" presStyleCnt="3"/>
      <dgm:spPr/>
    </dgm:pt>
    <dgm:pt modelId="{365D0DDB-7269-40FC-91BC-DCDB02F757A9}" type="pres">
      <dgm:prSet presAssocID="{29AE4036-9358-42CA-AD02-D19DEB9F3DD4}" presName="connector1" presStyleLbl="sibTrans2D1" presStyleIdx="0" presStyleCnt="3"/>
      <dgm:spPr/>
    </dgm:pt>
    <dgm:pt modelId="{6D4390C1-CEAA-45E7-870A-E9C9CE4F0403}" type="pres">
      <dgm:prSet presAssocID="{D90AC931-5800-448C-AB94-88564536223D}" presName="connector2" presStyleLbl="sibTrans2D1" presStyleIdx="1" presStyleCnt="3"/>
      <dgm:spPr/>
    </dgm:pt>
    <dgm:pt modelId="{86C48B92-0097-4C52-9422-855CF519C08E}" type="pres">
      <dgm:prSet presAssocID="{05E3B8B1-2C8C-41BA-818D-ABCA576AD87A}" presName="connector3" presStyleLbl="sibTrans2D1" presStyleIdx="2" presStyleCnt="3"/>
      <dgm:spPr/>
    </dgm:pt>
  </dgm:ptLst>
  <dgm:cxnLst>
    <dgm:cxn modelId="{6386D879-E36F-49D1-99C9-B065CF2EFF6F}" type="presOf" srcId="{A2B5110F-34E3-4FAE-902C-CBCC1520C7EB}" destId="{7017590C-C27B-4A0B-BD49-AA20DD4D7BB1}" srcOrd="2" destOrd="0" presId="urn:microsoft.com/office/officeart/2005/8/layout/gear1"/>
    <dgm:cxn modelId="{D4AF6296-A355-4F99-917F-B5C978B0CDFC}" type="presOf" srcId="{E8CE7891-477B-43BF-9B92-12575799462A}" destId="{E7ECDF64-1F67-4809-A65C-AD2ED001F69B}" srcOrd="0" destOrd="0" presId="urn:microsoft.com/office/officeart/2005/8/layout/gear1"/>
    <dgm:cxn modelId="{6D19A3A0-2225-4816-BD1A-3F327103179D}" type="presOf" srcId="{D90AC931-5800-448C-AB94-88564536223D}" destId="{6D4390C1-CEAA-45E7-870A-E9C9CE4F0403}" srcOrd="0" destOrd="0" presId="urn:microsoft.com/office/officeart/2005/8/layout/gear1"/>
    <dgm:cxn modelId="{14ACA262-0006-4C34-B4D0-23C809BB4E7B}" type="presOf" srcId="{444B0965-E526-4739-881A-00FFA58B8527}" destId="{7DFABF54-8D07-43C0-B28E-8C6D1F9E46B4}" srcOrd="0" destOrd="0" presId="urn:microsoft.com/office/officeart/2005/8/layout/gear1"/>
    <dgm:cxn modelId="{3D055B2F-468A-4D66-AD19-A51AA75B908A}" srcId="{444B0965-E526-4739-881A-00FFA58B8527}" destId="{E8CE7891-477B-43BF-9B92-12575799462A}" srcOrd="0" destOrd="0" parTransId="{E17B01C8-4E27-4F9B-B61B-FE201950012A}" sibTransId="{29AE4036-9358-42CA-AD02-D19DEB9F3DD4}"/>
    <dgm:cxn modelId="{848A6CF4-392C-4B02-9D09-AF5BB48B62B7}" srcId="{444B0965-E526-4739-881A-00FFA58B8527}" destId="{8F430E88-C314-497C-AD39-D26A0C54FA78}" srcOrd="1" destOrd="0" parTransId="{30F902BA-DB27-4978-8DFF-ECDF26AD8C45}" sibTransId="{D90AC931-5800-448C-AB94-88564536223D}"/>
    <dgm:cxn modelId="{FD05BA5A-9839-4175-84E6-ADD67DB8281C}" type="presOf" srcId="{A2B5110F-34E3-4FAE-902C-CBCC1520C7EB}" destId="{10328892-0D80-44D1-9405-180B57DF3AB5}" srcOrd="3" destOrd="0" presId="urn:microsoft.com/office/officeart/2005/8/layout/gear1"/>
    <dgm:cxn modelId="{48DBC770-FB67-4596-A4FF-0392E9F81729}" type="presOf" srcId="{E8CE7891-477B-43BF-9B92-12575799462A}" destId="{B382EBDA-76A1-4480-AA50-B7B304376118}" srcOrd="1" destOrd="0" presId="urn:microsoft.com/office/officeart/2005/8/layout/gear1"/>
    <dgm:cxn modelId="{FA1D180F-C847-4DF9-901E-77E1B07620AD}" type="presOf" srcId="{8F430E88-C314-497C-AD39-D26A0C54FA78}" destId="{D07D7142-55B9-4730-9C69-9C9A4210E188}" srcOrd="1" destOrd="0" presId="urn:microsoft.com/office/officeart/2005/8/layout/gear1"/>
    <dgm:cxn modelId="{2C834EC8-C3DF-42DF-98D3-DF5AABF90A3B}" type="presOf" srcId="{05E3B8B1-2C8C-41BA-818D-ABCA576AD87A}" destId="{86C48B92-0097-4C52-9422-855CF519C08E}" srcOrd="0" destOrd="0" presId="urn:microsoft.com/office/officeart/2005/8/layout/gear1"/>
    <dgm:cxn modelId="{36C680DF-64DF-417E-A8AA-197ED86E7677}" type="presOf" srcId="{E8CE7891-477B-43BF-9B92-12575799462A}" destId="{51269420-4920-479A-B970-4FC3FBB0EBCF}" srcOrd="2" destOrd="0" presId="urn:microsoft.com/office/officeart/2005/8/layout/gear1"/>
    <dgm:cxn modelId="{3C1D1A08-3304-4DF5-B28F-87E846AE3621}" type="presOf" srcId="{8F430E88-C314-497C-AD39-D26A0C54FA78}" destId="{58574DB7-4446-44AA-B1C4-CD8673C4FCD7}" srcOrd="0" destOrd="0" presId="urn:microsoft.com/office/officeart/2005/8/layout/gear1"/>
    <dgm:cxn modelId="{1099EFF6-8900-46D3-A2CD-6F80C573EDEE}" srcId="{444B0965-E526-4739-881A-00FFA58B8527}" destId="{A2B5110F-34E3-4FAE-902C-CBCC1520C7EB}" srcOrd="2" destOrd="0" parTransId="{75167A6D-8D09-4373-8F7D-796CD398D94E}" sibTransId="{05E3B8B1-2C8C-41BA-818D-ABCA576AD87A}"/>
    <dgm:cxn modelId="{9F342E73-9262-43F6-B598-00B4A724AED3}" type="presOf" srcId="{29AE4036-9358-42CA-AD02-D19DEB9F3DD4}" destId="{365D0DDB-7269-40FC-91BC-DCDB02F757A9}" srcOrd="0" destOrd="0" presId="urn:microsoft.com/office/officeart/2005/8/layout/gear1"/>
    <dgm:cxn modelId="{1587BB76-6ED7-4E8B-BA7B-768BBCAFDF84}" type="presOf" srcId="{A2B5110F-34E3-4FAE-902C-CBCC1520C7EB}" destId="{A907B63B-9DFD-4E90-A50A-D73F0622728A}" srcOrd="1" destOrd="0" presId="urn:microsoft.com/office/officeart/2005/8/layout/gear1"/>
    <dgm:cxn modelId="{313A19AF-E50F-40EB-A3A0-D7406EC49ACC}" type="presOf" srcId="{8F430E88-C314-497C-AD39-D26A0C54FA78}" destId="{9F43F59F-2511-4B92-97AB-DFFB461F64DF}" srcOrd="2" destOrd="0" presId="urn:microsoft.com/office/officeart/2005/8/layout/gear1"/>
    <dgm:cxn modelId="{2779006C-3236-4D73-A5FD-250D3EEA33D8}" type="presOf" srcId="{A2B5110F-34E3-4FAE-902C-CBCC1520C7EB}" destId="{EAB048F0-E3EE-4B3F-BD44-A9B859B80454}" srcOrd="0" destOrd="0" presId="urn:microsoft.com/office/officeart/2005/8/layout/gear1"/>
    <dgm:cxn modelId="{821B460E-B8A0-4E4A-A436-D3FECA73C1C5}" type="presParOf" srcId="{7DFABF54-8D07-43C0-B28E-8C6D1F9E46B4}" destId="{E7ECDF64-1F67-4809-A65C-AD2ED001F69B}" srcOrd="0" destOrd="0" presId="urn:microsoft.com/office/officeart/2005/8/layout/gear1"/>
    <dgm:cxn modelId="{648A4EE3-85C8-4476-A617-0046EEFC6C5E}" type="presParOf" srcId="{7DFABF54-8D07-43C0-B28E-8C6D1F9E46B4}" destId="{B382EBDA-76A1-4480-AA50-B7B304376118}" srcOrd="1" destOrd="0" presId="urn:microsoft.com/office/officeart/2005/8/layout/gear1"/>
    <dgm:cxn modelId="{F008328F-E0F4-4365-B84E-8323493A5FC3}" type="presParOf" srcId="{7DFABF54-8D07-43C0-B28E-8C6D1F9E46B4}" destId="{51269420-4920-479A-B970-4FC3FBB0EBCF}" srcOrd="2" destOrd="0" presId="urn:microsoft.com/office/officeart/2005/8/layout/gear1"/>
    <dgm:cxn modelId="{0A5D1807-7BD1-4FF6-A402-A1CDB54ABABE}" type="presParOf" srcId="{7DFABF54-8D07-43C0-B28E-8C6D1F9E46B4}" destId="{58574DB7-4446-44AA-B1C4-CD8673C4FCD7}" srcOrd="3" destOrd="0" presId="urn:microsoft.com/office/officeart/2005/8/layout/gear1"/>
    <dgm:cxn modelId="{A7895F38-4C34-4B0F-98CC-884CEC9AE889}" type="presParOf" srcId="{7DFABF54-8D07-43C0-B28E-8C6D1F9E46B4}" destId="{D07D7142-55B9-4730-9C69-9C9A4210E188}" srcOrd="4" destOrd="0" presId="urn:microsoft.com/office/officeart/2005/8/layout/gear1"/>
    <dgm:cxn modelId="{F315EDD2-4740-46F9-AF77-C255F9B0802C}" type="presParOf" srcId="{7DFABF54-8D07-43C0-B28E-8C6D1F9E46B4}" destId="{9F43F59F-2511-4B92-97AB-DFFB461F64DF}" srcOrd="5" destOrd="0" presId="urn:microsoft.com/office/officeart/2005/8/layout/gear1"/>
    <dgm:cxn modelId="{ABB713DE-3BEA-4AF4-B541-233567A27F34}" type="presParOf" srcId="{7DFABF54-8D07-43C0-B28E-8C6D1F9E46B4}" destId="{EAB048F0-E3EE-4B3F-BD44-A9B859B80454}" srcOrd="6" destOrd="0" presId="urn:microsoft.com/office/officeart/2005/8/layout/gear1"/>
    <dgm:cxn modelId="{6205383D-032D-4847-9F2B-BA3E59CAE012}" type="presParOf" srcId="{7DFABF54-8D07-43C0-B28E-8C6D1F9E46B4}" destId="{A907B63B-9DFD-4E90-A50A-D73F0622728A}" srcOrd="7" destOrd="0" presId="urn:microsoft.com/office/officeart/2005/8/layout/gear1"/>
    <dgm:cxn modelId="{776AEE02-E577-45B5-84E9-C76BB9209832}" type="presParOf" srcId="{7DFABF54-8D07-43C0-B28E-8C6D1F9E46B4}" destId="{7017590C-C27B-4A0B-BD49-AA20DD4D7BB1}" srcOrd="8" destOrd="0" presId="urn:microsoft.com/office/officeart/2005/8/layout/gear1"/>
    <dgm:cxn modelId="{F8BEDF47-A7BE-4BEE-81F9-E48630AC7984}" type="presParOf" srcId="{7DFABF54-8D07-43C0-B28E-8C6D1F9E46B4}" destId="{10328892-0D80-44D1-9405-180B57DF3AB5}" srcOrd="9" destOrd="0" presId="urn:microsoft.com/office/officeart/2005/8/layout/gear1"/>
    <dgm:cxn modelId="{0E4701B3-CECE-4D1B-8D0A-165F557AB09A}" type="presParOf" srcId="{7DFABF54-8D07-43C0-B28E-8C6D1F9E46B4}" destId="{365D0DDB-7269-40FC-91BC-DCDB02F757A9}" srcOrd="10" destOrd="0" presId="urn:microsoft.com/office/officeart/2005/8/layout/gear1"/>
    <dgm:cxn modelId="{E3BBE605-3E32-4AF0-BFEA-B7435531CDF2}" type="presParOf" srcId="{7DFABF54-8D07-43C0-B28E-8C6D1F9E46B4}" destId="{6D4390C1-CEAA-45E7-870A-E9C9CE4F0403}" srcOrd="11" destOrd="0" presId="urn:microsoft.com/office/officeart/2005/8/layout/gear1"/>
    <dgm:cxn modelId="{2FF768EB-CB1A-4B1A-8B9E-F19748F22440}" type="presParOf" srcId="{7DFABF54-8D07-43C0-B28E-8C6D1F9E46B4}" destId="{86C48B92-0097-4C52-9422-855CF519C08E}"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4B0965-E526-4739-881A-00FFA58B8527}" type="doc">
      <dgm:prSet loTypeId="urn:microsoft.com/office/officeart/2005/8/layout/gear1" loCatId="process" qsTypeId="urn:microsoft.com/office/officeart/2005/8/quickstyle/simple1" qsCatId="simple" csTypeId="urn:microsoft.com/office/officeart/2005/8/colors/accent1_2" csCatId="accent1" phldr="1"/>
      <dgm:spPr/>
    </dgm:pt>
    <dgm:pt modelId="{E8CE7891-477B-43BF-9B92-12575799462A}">
      <dgm:prSet phldrT="[Text]"/>
      <dgm:spPr/>
      <dgm:t>
        <a:bodyPr/>
        <a:lstStyle/>
        <a:p>
          <a:r>
            <a:rPr lang="en-US" smtClean="0"/>
            <a:t>Hướng đến đô thị thông minh</a:t>
          </a:r>
          <a:endParaRPr lang="vi-VN"/>
        </a:p>
      </dgm:t>
    </dgm:pt>
    <dgm:pt modelId="{E17B01C8-4E27-4F9B-B61B-FE201950012A}" type="parTrans" cxnId="{3D055B2F-468A-4D66-AD19-A51AA75B908A}">
      <dgm:prSet/>
      <dgm:spPr/>
      <dgm:t>
        <a:bodyPr/>
        <a:lstStyle/>
        <a:p>
          <a:endParaRPr lang="vi-VN"/>
        </a:p>
      </dgm:t>
    </dgm:pt>
    <dgm:pt modelId="{29AE4036-9358-42CA-AD02-D19DEB9F3DD4}" type="sibTrans" cxnId="{3D055B2F-468A-4D66-AD19-A51AA75B908A}">
      <dgm:prSet/>
      <dgm:spPr/>
      <dgm:t>
        <a:bodyPr/>
        <a:lstStyle/>
        <a:p>
          <a:endParaRPr lang="vi-VN"/>
        </a:p>
      </dgm:t>
    </dgm:pt>
    <dgm:pt modelId="{8F430E88-C314-497C-AD39-D26A0C54FA78}">
      <dgm:prSet phldrT="[Text]"/>
      <dgm:spPr/>
      <dgm:t>
        <a:bodyPr/>
        <a:lstStyle/>
        <a:p>
          <a:r>
            <a:rPr lang="en-US" smtClean="0"/>
            <a:t>Giải pháp</a:t>
          </a:r>
          <a:endParaRPr lang="vi-VN"/>
        </a:p>
      </dgm:t>
    </dgm:pt>
    <dgm:pt modelId="{30F902BA-DB27-4978-8DFF-ECDF26AD8C45}" type="parTrans" cxnId="{848A6CF4-392C-4B02-9D09-AF5BB48B62B7}">
      <dgm:prSet/>
      <dgm:spPr/>
      <dgm:t>
        <a:bodyPr/>
        <a:lstStyle/>
        <a:p>
          <a:endParaRPr lang="vi-VN"/>
        </a:p>
      </dgm:t>
    </dgm:pt>
    <dgm:pt modelId="{D90AC931-5800-448C-AB94-88564536223D}" type="sibTrans" cxnId="{848A6CF4-392C-4B02-9D09-AF5BB48B62B7}">
      <dgm:prSet/>
      <dgm:spPr/>
      <dgm:t>
        <a:bodyPr/>
        <a:lstStyle/>
        <a:p>
          <a:endParaRPr lang="vi-VN"/>
        </a:p>
      </dgm:t>
    </dgm:pt>
    <dgm:pt modelId="{A2B5110F-34E3-4FAE-902C-CBCC1520C7EB}">
      <dgm:prSet phldrT="[Text]"/>
      <dgm:spPr/>
      <dgm:t>
        <a:bodyPr/>
        <a:lstStyle/>
        <a:p>
          <a:r>
            <a:rPr lang="en-US" smtClean="0"/>
            <a:t>Khó khăn</a:t>
          </a:r>
          <a:endParaRPr lang="vi-VN"/>
        </a:p>
      </dgm:t>
    </dgm:pt>
    <dgm:pt modelId="{75167A6D-8D09-4373-8F7D-796CD398D94E}" type="parTrans" cxnId="{1099EFF6-8900-46D3-A2CD-6F80C573EDEE}">
      <dgm:prSet/>
      <dgm:spPr/>
      <dgm:t>
        <a:bodyPr/>
        <a:lstStyle/>
        <a:p>
          <a:endParaRPr lang="vi-VN"/>
        </a:p>
      </dgm:t>
    </dgm:pt>
    <dgm:pt modelId="{05E3B8B1-2C8C-41BA-818D-ABCA576AD87A}" type="sibTrans" cxnId="{1099EFF6-8900-46D3-A2CD-6F80C573EDEE}">
      <dgm:prSet/>
      <dgm:spPr/>
      <dgm:t>
        <a:bodyPr/>
        <a:lstStyle/>
        <a:p>
          <a:endParaRPr lang="vi-VN"/>
        </a:p>
      </dgm:t>
    </dgm:pt>
    <dgm:pt modelId="{7DFABF54-8D07-43C0-B28E-8C6D1F9E46B4}" type="pres">
      <dgm:prSet presAssocID="{444B0965-E526-4739-881A-00FFA58B8527}" presName="composite" presStyleCnt="0">
        <dgm:presLayoutVars>
          <dgm:chMax val="3"/>
          <dgm:animLvl val="lvl"/>
          <dgm:resizeHandles val="exact"/>
        </dgm:presLayoutVars>
      </dgm:prSet>
      <dgm:spPr/>
    </dgm:pt>
    <dgm:pt modelId="{E7ECDF64-1F67-4809-A65C-AD2ED001F69B}" type="pres">
      <dgm:prSet presAssocID="{E8CE7891-477B-43BF-9B92-12575799462A}" presName="gear1" presStyleLbl="node1" presStyleIdx="0" presStyleCnt="3" custScaleX="125392" custScaleY="113636" custLinFactNeighborX="12461" custLinFactNeighborY="2861">
        <dgm:presLayoutVars>
          <dgm:chMax val="1"/>
          <dgm:bulletEnabled val="1"/>
        </dgm:presLayoutVars>
      </dgm:prSet>
      <dgm:spPr/>
      <dgm:t>
        <a:bodyPr/>
        <a:lstStyle/>
        <a:p>
          <a:endParaRPr lang="vi-VN"/>
        </a:p>
      </dgm:t>
    </dgm:pt>
    <dgm:pt modelId="{B382EBDA-76A1-4480-AA50-B7B304376118}" type="pres">
      <dgm:prSet presAssocID="{E8CE7891-477B-43BF-9B92-12575799462A}" presName="gear1srcNode" presStyleLbl="node1" presStyleIdx="0" presStyleCnt="3"/>
      <dgm:spPr/>
    </dgm:pt>
    <dgm:pt modelId="{51269420-4920-479A-B970-4FC3FBB0EBCF}" type="pres">
      <dgm:prSet presAssocID="{E8CE7891-477B-43BF-9B92-12575799462A}" presName="gear1dstNode" presStyleLbl="node1" presStyleIdx="0" presStyleCnt="3"/>
      <dgm:spPr/>
    </dgm:pt>
    <dgm:pt modelId="{58574DB7-4446-44AA-B1C4-CD8673C4FCD7}" type="pres">
      <dgm:prSet presAssocID="{8F430E88-C314-497C-AD39-D26A0C54FA78}" presName="gear2" presStyleLbl="node1" presStyleIdx="1" presStyleCnt="3" custScaleX="113125" custScaleY="121250" custLinFactNeighborX="-5119" custLinFactNeighborY="-593">
        <dgm:presLayoutVars>
          <dgm:chMax val="1"/>
          <dgm:bulletEnabled val="1"/>
        </dgm:presLayoutVars>
      </dgm:prSet>
      <dgm:spPr/>
      <dgm:t>
        <a:bodyPr/>
        <a:lstStyle/>
        <a:p>
          <a:endParaRPr lang="vi-VN"/>
        </a:p>
      </dgm:t>
    </dgm:pt>
    <dgm:pt modelId="{D07D7142-55B9-4730-9C69-9C9A4210E188}" type="pres">
      <dgm:prSet presAssocID="{8F430E88-C314-497C-AD39-D26A0C54FA78}" presName="gear2srcNode" presStyleLbl="node1" presStyleIdx="1" presStyleCnt="3"/>
      <dgm:spPr/>
    </dgm:pt>
    <dgm:pt modelId="{9F43F59F-2511-4B92-97AB-DFFB461F64DF}" type="pres">
      <dgm:prSet presAssocID="{8F430E88-C314-497C-AD39-D26A0C54FA78}" presName="gear2dstNode" presStyleLbl="node1" presStyleIdx="1" presStyleCnt="3"/>
      <dgm:spPr/>
    </dgm:pt>
    <dgm:pt modelId="{EAB048F0-E3EE-4B3F-BD44-A9B859B80454}" type="pres">
      <dgm:prSet presAssocID="{A2B5110F-34E3-4FAE-902C-CBCC1520C7EB}" presName="gear3" presStyleLbl="node1" presStyleIdx="2" presStyleCnt="3" custLinFactNeighborX="3933" custLinFactNeighborY="314"/>
      <dgm:spPr/>
      <dgm:t>
        <a:bodyPr/>
        <a:lstStyle/>
        <a:p>
          <a:endParaRPr lang="vi-VN"/>
        </a:p>
      </dgm:t>
    </dgm:pt>
    <dgm:pt modelId="{A907B63B-9DFD-4E90-A50A-D73F0622728A}" type="pres">
      <dgm:prSet presAssocID="{A2B5110F-34E3-4FAE-902C-CBCC1520C7EB}" presName="gear3tx" presStyleLbl="node1" presStyleIdx="2" presStyleCnt="3">
        <dgm:presLayoutVars>
          <dgm:chMax val="1"/>
          <dgm:bulletEnabled val="1"/>
        </dgm:presLayoutVars>
      </dgm:prSet>
      <dgm:spPr/>
      <dgm:t>
        <a:bodyPr/>
        <a:lstStyle/>
        <a:p>
          <a:endParaRPr lang="vi-VN"/>
        </a:p>
      </dgm:t>
    </dgm:pt>
    <dgm:pt modelId="{7017590C-C27B-4A0B-BD49-AA20DD4D7BB1}" type="pres">
      <dgm:prSet presAssocID="{A2B5110F-34E3-4FAE-902C-CBCC1520C7EB}" presName="gear3srcNode" presStyleLbl="node1" presStyleIdx="2" presStyleCnt="3"/>
      <dgm:spPr/>
    </dgm:pt>
    <dgm:pt modelId="{10328892-0D80-44D1-9405-180B57DF3AB5}" type="pres">
      <dgm:prSet presAssocID="{A2B5110F-34E3-4FAE-902C-CBCC1520C7EB}" presName="gear3dstNode" presStyleLbl="node1" presStyleIdx="2" presStyleCnt="3"/>
      <dgm:spPr/>
    </dgm:pt>
    <dgm:pt modelId="{365D0DDB-7269-40FC-91BC-DCDB02F757A9}" type="pres">
      <dgm:prSet presAssocID="{29AE4036-9358-42CA-AD02-D19DEB9F3DD4}" presName="connector1" presStyleLbl="sibTrans2D1" presStyleIdx="0" presStyleCnt="3"/>
      <dgm:spPr/>
    </dgm:pt>
    <dgm:pt modelId="{6D4390C1-CEAA-45E7-870A-E9C9CE4F0403}" type="pres">
      <dgm:prSet presAssocID="{D90AC931-5800-448C-AB94-88564536223D}" presName="connector2" presStyleLbl="sibTrans2D1" presStyleIdx="1" presStyleCnt="3"/>
      <dgm:spPr/>
    </dgm:pt>
    <dgm:pt modelId="{86C48B92-0097-4C52-9422-855CF519C08E}" type="pres">
      <dgm:prSet presAssocID="{05E3B8B1-2C8C-41BA-818D-ABCA576AD87A}" presName="connector3" presStyleLbl="sibTrans2D1" presStyleIdx="2" presStyleCnt="3"/>
      <dgm:spPr/>
    </dgm:pt>
  </dgm:ptLst>
  <dgm:cxnLst>
    <dgm:cxn modelId="{D4774F74-520A-46EB-A326-3E5156D9EABA}" type="presOf" srcId="{A2B5110F-34E3-4FAE-902C-CBCC1520C7EB}" destId="{EAB048F0-E3EE-4B3F-BD44-A9B859B80454}" srcOrd="0" destOrd="0" presId="urn:microsoft.com/office/officeart/2005/8/layout/gear1"/>
    <dgm:cxn modelId="{B1C8AAA1-AD58-4AA4-9C65-7696BE5EDF4C}" type="presOf" srcId="{D90AC931-5800-448C-AB94-88564536223D}" destId="{6D4390C1-CEAA-45E7-870A-E9C9CE4F0403}" srcOrd="0" destOrd="0" presId="urn:microsoft.com/office/officeart/2005/8/layout/gear1"/>
    <dgm:cxn modelId="{DF69061D-5165-47C6-A5A7-2D7BDB5A88EC}" type="presOf" srcId="{05E3B8B1-2C8C-41BA-818D-ABCA576AD87A}" destId="{86C48B92-0097-4C52-9422-855CF519C08E}" srcOrd="0" destOrd="0" presId="urn:microsoft.com/office/officeart/2005/8/layout/gear1"/>
    <dgm:cxn modelId="{3D055B2F-468A-4D66-AD19-A51AA75B908A}" srcId="{444B0965-E526-4739-881A-00FFA58B8527}" destId="{E8CE7891-477B-43BF-9B92-12575799462A}" srcOrd="0" destOrd="0" parTransId="{E17B01C8-4E27-4F9B-B61B-FE201950012A}" sibTransId="{29AE4036-9358-42CA-AD02-D19DEB9F3DD4}"/>
    <dgm:cxn modelId="{848A6CF4-392C-4B02-9D09-AF5BB48B62B7}" srcId="{444B0965-E526-4739-881A-00FFA58B8527}" destId="{8F430E88-C314-497C-AD39-D26A0C54FA78}" srcOrd="1" destOrd="0" parTransId="{30F902BA-DB27-4978-8DFF-ECDF26AD8C45}" sibTransId="{D90AC931-5800-448C-AB94-88564536223D}"/>
    <dgm:cxn modelId="{9D2ECFB7-E77D-4237-9EC0-59AED542153C}" type="presOf" srcId="{8F430E88-C314-497C-AD39-D26A0C54FA78}" destId="{D07D7142-55B9-4730-9C69-9C9A4210E188}" srcOrd="1" destOrd="0" presId="urn:microsoft.com/office/officeart/2005/8/layout/gear1"/>
    <dgm:cxn modelId="{1BDFCA9C-F042-4194-9EFF-6D831B2A6356}" type="presOf" srcId="{444B0965-E526-4739-881A-00FFA58B8527}" destId="{7DFABF54-8D07-43C0-B28E-8C6D1F9E46B4}" srcOrd="0" destOrd="0" presId="urn:microsoft.com/office/officeart/2005/8/layout/gear1"/>
    <dgm:cxn modelId="{E5D25935-AC65-4001-A461-65C441B7B24D}" type="presOf" srcId="{A2B5110F-34E3-4FAE-902C-CBCC1520C7EB}" destId="{A907B63B-9DFD-4E90-A50A-D73F0622728A}" srcOrd="1" destOrd="0" presId="urn:microsoft.com/office/officeart/2005/8/layout/gear1"/>
    <dgm:cxn modelId="{798D5547-7061-49FB-8724-EE49C2ABBC33}" type="presOf" srcId="{A2B5110F-34E3-4FAE-902C-CBCC1520C7EB}" destId="{10328892-0D80-44D1-9405-180B57DF3AB5}" srcOrd="3" destOrd="0" presId="urn:microsoft.com/office/officeart/2005/8/layout/gear1"/>
    <dgm:cxn modelId="{F695ABE1-1235-4824-B158-F09B3986AD7F}" type="presOf" srcId="{8F430E88-C314-497C-AD39-D26A0C54FA78}" destId="{58574DB7-4446-44AA-B1C4-CD8673C4FCD7}" srcOrd="0" destOrd="0" presId="urn:microsoft.com/office/officeart/2005/8/layout/gear1"/>
    <dgm:cxn modelId="{FBAA527D-2CF7-4A7E-933F-70EA142FE95D}" type="presOf" srcId="{8F430E88-C314-497C-AD39-D26A0C54FA78}" destId="{9F43F59F-2511-4B92-97AB-DFFB461F64DF}" srcOrd="2" destOrd="0" presId="urn:microsoft.com/office/officeart/2005/8/layout/gear1"/>
    <dgm:cxn modelId="{106272E4-098D-408B-ACA4-9DB974D959F5}" type="presOf" srcId="{A2B5110F-34E3-4FAE-902C-CBCC1520C7EB}" destId="{7017590C-C27B-4A0B-BD49-AA20DD4D7BB1}" srcOrd="2" destOrd="0" presId="urn:microsoft.com/office/officeart/2005/8/layout/gear1"/>
    <dgm:cxn modelId="{1099EFF6-8900-46D3-A2CD-6F80C573EDEE}" srcId="{444B0965-E526-4739-881A-00FFA58B8527}" destId="{A2B5110F-34E3-4FAE-902C-CBCC1520C7EB}" srcOrd="2" destOrd="0" parTransId="{75167A6D-8D09-4373-8F7D-796CD398D94E}" sibTransId="{05E3B8B1-2C8C-41BA-818D-ABCA576AD87A}"/>
    <dgm:cxn modelId="{37B24B74-7C1B-4C4D-966A-9A9C47E70255}" type="presOf" srcId="{E8CE7891-477B-43BF-9B92-12575799462A}" destId="{B382EBDA-76A1-4480-AA50-B7B304376118}" srcOrd="1" destOrd="0" presId="urn:microsoft.com/office/officeart/2005/8/layout/gear1"/>
    <dgm:cxn modelId="{DDD41259-25BE-4D91-B8CF-75804DAB89D9}" type="presOf" srcId="{E8CE7891-477B-43BF-9B92-12575799462A}" destId="{E7ECDF64-1F67-4809-A65C-AD2ED001F69B}" srcOrd="0" destOrd="0" presId="urn:microsoft.com/office/officeart/2005/8/layout/gear1"/>
    <dgm:cxn modelId="{D40D42B2-3371-471E-9D8C-9E0C960D0BCB}" type="presOf" srcId="{29AE4036-9358-42CA-AD02-D19DEB9F3DD4}" destId="{365D0DDB-7269-40FC-91BC-DCDB02F757A9}" srcOrd="0" destOrd="0" presId="urn:microsoft.com/office/officeart/2005/8/layout/gear1"/>
    <dgm:cxn modelId="{F652920E-7B1B-4121-AA82-12CBE9B0801E}" type="presOf" srcId="{E8CE7891-477B-43BF-9B92-12575799462A}" destId="{51269420-4920-479A-B970-4FC3FBB0EBCF}" srcOrd="2" destOrd="0" presId="urn:microsoft.com/office/officeart/2005/8/layout/gear1"/>
    <dgm:cxn modelId="{E8CDF6C9-8C9A-4A7D-BADF-AC8FC0D9B645}" type="presParOf" srcId="{7DFABF54-8D07-43C0-B28E-8C6D1F9E46B4}" destId="{E7ECDF64-1F67-4809-A65C-AD2ED001F69B}" srcOrd="0" destOrd="0" presId="urn:microsoft.com/office/officeart/2005/8/layout/gear1"/>
    <dgm:cxn modelId="{2095C2D5-C181-4B04-B251-7837EC139036}" type="presParOf" srcId="{7DFABF54-8D07-43C0-B28E-8C6D1F9E46B4}" destId="{B382EBDA-76A1-4480-AA50-B7B304376118}" srcOrd="1" destOrd="0" presId="urn:microsoft.com/office/officeart/2005/8/layout/gear1"/>
    <dgm:cxn modelId="{8B12D6CD-919F-4712-AE4C-9EE13AE0F808}" type="presParOf" srcId="{7DFABF54-8D07-43C0-B28E-8C6D1F9E46B4}" destId="{51269420-4920-479A-B970-4FC3FBB0EBCF}" srcOrd="2" destOrd="0" presId="urn:microsoft.com/office/officeart/2005/8/layout/gear1"/>
    <dgm:cxn modelId="{22C6C4A8-852B-4E01-94BC-B224F6DE917C}" type="presParOf" srcId="{7DFABF54-8D07-43C0-B28E-8C6D1F9E46B4}" destId="{58574DB7-4446-44AA-B1C4-CD8673C4FCD7}" srcOrd="3" destOrd="0" presId="urn:microsoft.com/office/officeart/2005/8/layout/gear1"/>
    <dgm:cxn modelId="{9D5EDBCF-162C-4B5E-A5CC-C7F5F18D4191}" type="presParOf" srcId="{7DFABF54-8D07-43C0-B28E-8C6D1F9E46B4}" destId="{D07D7142-55B9-4730-9C69-9C9A4210E188}" srcOrd="4" destOrd="0" presId="urn:microsoft.com/office/officeart/2005/8/layout/gear1"/>
    <dgm:cxn modelId="{51EC52FC-4371-4D37-96A5-B207A44DD737}" type="presParOf" srcId="{7DFABF54-8D07-43C0-B28E-8C6D1F9E46B4}" destId="{9F43F59F-2511-4B92-97AB-DFFB461F64DF}" srcOrd="5" destOrd="0" presId="urn:microsoft.com/office/officeart/2005/8/layout/gear1"/>
    <dgm:cxn modelId="{BD86ACB9-2223-4C6A-B51C-BEC2A778FBD4}" type="presParOf" srcId="{7DFABF54-8D07-43C0-B28E-8C6D1F9E46B4}" destId="{EAB048F0-E3EE-4B3F-BD44-A9B859B80454}" srcOrd="6" destOrd="0" presId="urn:microsoft.com/office/officeart/2005/8/layout/gear1"/>
    <dgm:cxn modelId="{8AA40114-6733-45A1-80CE-268880661805}" type="presParOf" srcId="{7DFABF54-8D07-43C0-B28E-8C6D1F9E46B4}" destId="{A907B63B-9DFD-4E90-A50A-D73F0622728A}" srcOrd="7" destOrd="0" presId="urn:microsoft.com/office/officeart/2005/8/layout/gear1"/>
    <dgm:cxn modelId="{F69AF075-A146-4FC5-AC88-F1FF61A6BF44}" type="presParOf" srcId="{7DFABF54-8D07-43C0-B28E-8C6D1F9E46B4}" destId="{7017590C-C27B-4A0B-BD49-AA20DD4D7BB1}" srcOrd="8" destOrd="0" presId="urn:microsoft.com/office/officeart/2005/8/layout/gear1"/>
    <dgm:cxn modelId="{00516183-771C-485F-8559-42DC48C93125}" type="presParOf" srcId="{7DFABF54-8D07-43C0-B28E-8C6D1F9E46B4}" destId="{10328892-0D80-44D1-9405-180B57DF3AB5}" srcOrd="9" destOrd="0" presId="urn:microsoft.com/office/officeart/2005/8/layout/gear1"/>
    <dgm:cxn modelId="{70AB033F-0A3F-4931-84BE-737CAE56CDE2}" type="presParOf" srcId="{7DFABF54-8D07-43C0-B28E-8C6D1F9E46B4}" destId="{365D0DDB-7269-40FC-91BC-DCDB02F757A9}" srcOrd="10" destOrd="0" presId="urn:microsoft.com/office/officeart/2005/8/layout/gear1"/>
    <dgm:cxn modelId="{FA7B34B5-2355-44BF-9C47-686139B1BC18}" type="presParOf" srcId="{7DFABF54-8D07-43C0-B28E-8C6D1F9E46B4}" destId="{6D4390C1-CEAA-45E7-870A-E9C9CE4F0403}" srcOrd="11" destOrd="0" presId="urn:microsoft.com/office/officeart/2005/8/layout/gear1"/>
    <dgm:cxn modelId="{2CCF58B6-D6B7-4A42-BA7F-17EA771573A7}" type="presParOf" srcId="{7DFABF54-8D07-43C0-B28E-8C6D1F9E46B4}" destId="{86C48B92-0097-4C52-9422-855CF519C08E}"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7ECDF64-1F67-4809-A65C-AD2ED001F69B}">
      <dsp:nvSpPr>
        <dsp:cNvPr id="0" name=""/>
        <dsp:cNvSpPr/>
      </dsp:nvSpPr>
      <dsp:spPr>
        <a:xfrm>
          <a:off x="2552706" y="2133606"/>
          <a:ext cx="1981191" cy="1727206"/>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smtClean="0"/>
            <a:t>Chia sẻ</a:t>
          </a:r>
          <a:endParaRPr lang="vi-VN" sz="2700" kern="1200"/>
        </a:p>
      </dsp:txBody>
      <dsp:txXfrm>
        <a:off x="2552706" y="2133606"/>
        <a:ext cx="1981191" cy="1727206"/>
      </dsp:txXfrm>
    </dsp:sp>
    <dsp:sp modelId="{58574DB7-4446-44AA-B1C4-CD8673C4FCD7}">
      <dsp:nvSpPr>
        <dsp:cNvPr id="0" name=""/>
        <dsp:cNvSpPr/>
      </dsp:nvSpPr>
      <dsp:spPr>
        <a:xfrm>
          <a:off x="1094740" y="1211359"/>
          <a:ext cx="1838960" cy="1971040"/>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smtClean="0"/>
            <a:t>Liên thông</a:t>
          </a:r>
          <a:endParaRPr lang="vi-VN" sz="2700" kern="1200"/>
        </a:p>
      </dsp:txBody>
      <dsp:txXfrm>
        <a:off x="1094740" y="1211359"/>
        <a:ext cx="1838960" cy="1971040"/>
      </dsp:txXfrm>
    </dsp:sp>
    <dsp:sp modelId="{EAB048F0-E3EE-4B3F-BD44-A9B859B80454}">
      <dsp:nvSpPr>
        <dsp:cNvPr id="0" name=""/>
        <dsp:cNvSpPr/>
      </dsp:nvSpPr>
      <dsp:spPr>
        <a:xfrm rot="20700000">
          <a:off x="2228766" y="255188"/>
          <a:ext cx="1592756" cy="1592756"/>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n-US" sz="2700" kern="1200" smtClean="0"/>
            <a:t>Kết nối</a:t>
          </a:r>
          <a:endParaRPr lang="vi-VN" sz="2700" kern="1200"/>
        </a:p>
      </dsp:txBody>
      <dsp:txXfrm>
        <a:off x="2578104" y="604526"/>
        <a:ext cx="894080" cy="894080"/>
      </dsp:txXfrm>
    </dsp:sp>
    <dsp:sp modelId="{365D0DDB-7269-40FC-91BC-DCDB02F757A9}">
      <dsp:nvSpPr>
        <dsp:cNvPr id="0" name=""/>
        <dsp:cNvSpPr/>
      </dsp:nvSpPr>
      <dsp:spPr>
        <a:xfrm>
          <a:off x="2216845" y="1575920"/>
          <a:ext cx="2861056" cy="2861056"/>
        </a:xfrm>
        <a:prstGeom prst="circularArrow">
          <a:avLst>
            <a:gd name="adj1" fmla="val 4687"/>
            <a:gd name="adj2" fmla="val 299029"/>
            <a:gd name="adj3" fmla="val 2513083"/>
            <a:gd name="adj4" fmla="val 15867933"/>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4390C1-CEAA-45E7-870A-E9C9CE4F0403}">
      <dsp:nvSpPr>
        <dsp:cNvPr id="0" name=""/>
        <dsp:cNvSpPr/>
      </dsp:nvSpPr>
      <dsp:spPr>
        <a:xfrm>
          <a:off x="801769" y="1024955"/>
          <a:ext cx="2078736" cy="2078736"/>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C48B92-0097-4C52-9422-855CF519C08E}">
      <dsp:nvSpPr>
        <dsp:cNvPr id="0" name=""/>
        <dsp:cNvSpPr/>
      </dsp:nvSpPr>
      <dsp:spPr>
        <a:xfrm>
          <a:off x="1631740" y="-85732"/>
          <a:ext cx="2241296" cy="2241296"/>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7ECDF64-1F67-4809-A65C-AD2ED001F69B}">
      <dsp:nvSpPr>
        <dsp:cNvPr id="0" name=""/>
        <dsp:cNvSpPr/>
      </dsp:nvSpPr>
      <dsp:spPr>
        <a:xfrm>
          <a:off x="2667001" y="1740224"/>
          <a:ext cx="3048003" cy="2762241"/>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smtClean="0"/>
            <a:t>Hướng đến đô thị thông minh</a:t>
          </a:r>
          <a:endParaRPr lang="vi-VN" sz="2900" kern="1200"/>
        </a:p>
      </dsp:txBody>
      <dsp:txXfrm>
        <a:off x="2667001" y="1740224"/>
        <a:ext cx="3048003" cy="2762241"/>
      </dsp:txXfrm>
    </dsp:sp>
    <dsp:sp modelId="{58574DB7-4446-44AA-B1C4-CD8673C4FCD7}">
      <dsp:nvSpPr>
        <dsp:cNvPr id="0" name=""/>
        <dsp:cNvSpPr/>
      </dsp:nvSpPr>
      <dsp:spPr>
        <a:xfrm>
          <a:off x="1051931" y="1133090"/>
          <a:ext cx="1999869" cy="2143506"/>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t>Giải pháp</a:t>
          </a:r>
          <a:endParaRPr lang="vi-VN" sz="2800" kern="1200"/>
        </a:p>
      </dsp:txBody>
      <dsp:txXfrm>
        <a:off x="1051931" y="1133090"/>
        <a:ext cx="1999869" cy="2143506"/>
      </dsp:txXfrm>
    </dsp:sp>
    <dsp:sp modelId="{EAB048F0-E3EE-4B3F-BD44-A9B859B80454}">
      <dsp:nvSpPr>
        <dsp:cNvPr id="0" name=""/>
        <dsp:cNvSpPr/>
      </dsp:nvSpPr>
      <dsp:spPr>
        <a:xfrm rot="20700000">
          <a:off x="2332047" y="118438"/>
          <a:ext cx="1732122" cy="1732122"/>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t>Khó khăn</a:t>
          </a:r>
          <a:endParaRPr lang="vi-VN" sz="2800" kern="1200"/>
        </a:p>
      </dsp:txBody>
      <dsp:txXfrm>
        <a:off x="2711953" y="498343"/>
        <a:ext cx="972312" cy="972312"/>
      </dsp:txXfrm>
    </dsp:sp>
    <dsp:sp modelId="{365D0DDB-7269-40FC-91BC-DCDB02F757A9}">
      <dsp:nvSpPr>
        <dsp:cNvPr id="0" name=""/>
        <dsp:cNvSpPr/>
      </dsp:nvSpPr>
      <dsp:spPr>
        <a:xfrm>
          <a:off x="2488280" y="1537744"/>
          <a:ext cx="3111398" cy="3111398"/>
        </a:xfrm>
        <a:prstGeom prst="circularArrow">
          <a:avLst>
            <a:gd name="adj1" fmla="val 4687"/>
            <a:gd name="adj2" fmla="val 299029"/>
            <a:gd name="adj3" fmla="val 2521328"/>
            <a:gd name="adj4" fmla="val 15850201"/>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4390C1-CEAA-45E7-870A-E9C9CE4F0403}">
      <dsp:nvSpPr>
        <dsp:cNvPr id="0" name=""/>
        <dsp:cNvSpPr/>
      </dsp:nvSpPr>
      <dsp:spPr>
        <a:xfrm>
          <a:off x="945360" y="939283"/>
          <a:ext cx="2260625" cy="2260625"/>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C48B92-0097-4C52-9422-855CF519C08E}">
      <dsp:nvSpPr>
        <dsp:cNvPr id="0" name=""/>
        <dsp:cNvSpPr/>
      </dsp:nvSpPr>
      <dsp:spPr>
        <a:xfrm>
          <a:off x="1847955" y="-268589"/>
          <a:ext cx="2437409" cy="2437409"/>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39090"/>
          </a:xfrm>
          <a:prstGeom prst="rect">
            <a:avLst/>
          </a:prstGeom>
        </p:spPr>
        <p:txBody>
          <a:bodyPr vert="horz" lIns="96661" tIns="48331" rIns="96661" bIns="48331" rtlCol="0"/>
          <a:lstStyle>
            <a:lvl1pPr algn="l">
              <a:defRPr sz="1300"/>
            </a:lvl1pPr>
          </a:lstStyle>
          <a:p>
            <a:endParaRPr lang="vi-VN"/>
          </a:p>
        </p:txBody>
      </p:sp>
      <p:sp>
        <p:nvSpPr>
          <p:cNvPr id="3" name="Date Placeholder 2"/>
          <p:cNvSpPr>
            <a:spLocks noGrp="1"/>
          </p:cNvSpPr>
          <p:nvPr>
            <p:ph type="dt" sz="quarter" idx="1"/>
          </p:nvPr>
        </p:nvSpPr>
        <p:spPr>
          <a:xfrm>
            <a:off x="5622797" y="0"/>
            <a:ext cx="4301543" cy="339090"/>
          </a:xfrm>
          <a:prstGeom prst="rect">
            <a:avLst/>
          </a:prstGeom>
        </p:spPr>
        <p:txBody>
          <a:bodyPr vert="horz" lIns="96661" tIns="48331" rIns="96661" bIns="48331" rtlCol="0"/>
          <a:lstStyle>
            <a:lvl1pPr algn="r">
              <a:defRPr sz="1300"/>
            </a:lvl1pPr>
          </a:lstStyle>
          <a:p>
            <a:fld id="{7C40EE6D-F016-4A75-8BE5-4DD43C0A3853}" type="datetimeFigureOut">
              <a:rPr lang="en-US" smtClean="0"/>
              <a:pPr/>
              <a:t>8/23/2016</a:t>
            </a:fld>
            <a:endParaRPr lang="vi-VN"/>
          </a:p>
        </p:txBody>
      </p:sp>
      <p:sp>
        <p:nvSpPr>
          <p:cNvPr id="4" name="Footer Placeholder 3"/>
          <p:cNvSpPr>
            <a:spLocks noGrp="1"/>
          </p:cNvSpPr>
          <p:nvPr>
            <p:ph type="ftr" sz="quarter" idx="2"/>
          </p:nvPr>
        </p:nvSpPr>
        <p:spPr>
          <a:xfrm>
            <a:off x="0" y="6441534"/>
            <a:ext cx="4301543" cy="339090"/>
          </a:xfrm>
          <a:prstGeom prst="rect">
            <a:avLst/>
          </a:prstGeom>
        </p:spPr>
        <p:txBody>
          <a:bodyPr vert="horz" lIns="96661" tIns="48331" rIns="96661" bIns="48331" rtlCol="0" anchor="b"/>
          <a:lstStyle>
            <a:lvl1pPr algn="l">
              <a:defRPr sz="1300"/>
            </a:lvl1pPr>
          </a:lstStyle>
          <a:p>
            <a:endParaRPr lang="vi-VN"/>
          </a:p>
        </p:txBody>
      </p:sp>
      <p:sp>
        <p:nvSpPr>
          <p:cNvPr id="5" name="Slide Number Placeholder 4"/>
          <p:cNvSpPr>
            <a:spLocks noGrp="1"/>
          </p:cNvSpPr>
          <p:nvPr>
            <p:ph type="sldNum" sz="quarter" idx="3"/>
          </p:nvPr>
        </p:nvSpPr>
        <p:spPr>
          <a:xfrm>
            <a:off x="5622797" y="6441534"/>
            <a:ext cx="4301543" cy="339090"/>
          </a:xfrm>
          <a:prstGeom prst="rect">
            <a:avLst/>
          </a:prstGeom>
        </p:spPr>
        <p:txBody>
          <a:bodyPr vert="horz" lIns="96661" tIns="48331" rIns="96661" bIns="48331" rtlCol="0" anchor="b"/>
          <a:lstStyle>
            <a:lvl1pPr algn="r">
              <a:defRPr sz="1300"/>
            </a:lvl1pPr>
          </a:lstStyle>
          <a:p>
            <a:fld id="{B463DF5A-A9EA-429E-B1DB-9737F3DA4F61}" type="slidenum">
              <a:rPr lang="vi-VN" smtClean="0"/>
              <a:pPr/>
              <a:t>‹#›</a:t>
            </a:fld>
            <a:endParaRPr lang="vi-VN"/>
          </a:p>
        </p:txBody>
      </p:sp>
    </p:spTree>
    <p:extLst>
      <p:ext uri="{BB962C8B-B14F-4D97-AF65-F5344CB8AC3E}">
        <p14:creationId xmlns="" xmlns:p14="http://schemas.microsoft.com/office/powerpoint/2010/main" val="4140160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39090"/>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5622797" y="0"/>
            <a:ext cx="4301543" cy="339090"/>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784DDA6B-5662-4912-90B5-749B636880B1}" type="datetimeFigureOut">
              <a:rPr lang="en-US"/>
              <a:pPr>
                <a:defRPr/>
              </a:pPr>
              <a:t>8/23/2016</a:t>
            </a:fld>
            <a:endParaRPr lang="en-US"/>
          </a:p>
        </p:txBody>
      </p:sp>
      <p:sp>
        <p:nvSpPr>
          <p:cNvPr id="4" name="Slide Image Placeholder 3"/>
          <p:cNvSpPr>
            <a:spLocks noGrp="1" noRot="1" noChangeAspect="1"/>
          </p:cNvSpPr>
          <p:nvPr>
            <p:ph type="sldImg" idx="2"/>
          </p:nvPr>
        </p:nvSpPr>
        <p:spPr>
          <a:xfrm>
            <a:off x="3267075" y="508000"/>
            <a:ext cx="3392488" cy="2544763"/>
          </a:xfrm>
          <a:prstGeom prst="rect">
            <a:avLst/>
          </a:prstGeom>
          <a:noFill/>
          <a:ln w="12700">
            <a:solidFill>
              <a:prstClr val="black"/>
            </a:solidFill>
          </a:ln>
        </p:spPr>
        <p:txBody>
          <a:bodyPr vert="horz" lIns="96661" tIns="48331" rIns="96661" bIns="48331" rtlCol="0" anchor="ctr"/>
          <a:lstStyle/>
          <a:p>
            <a:pPr lvl="0"/>
            <a:endParaRPr lang="en-US" noProof="0" smtClean="0"/>
          </a:p>
        </p:txBody>
      </p:sp>
      <p:sp>
        <p:nvSpPr>
          <p:cNvPr id="5" name="Notes Placeholder 4"/>
          <p:cNvSpPr>
            <a:spLocks noGrp="1"/>
          </p:cNvSpPr>
          <p:nvPr>
            <p:ph type="body" sz="quarter" idx="3"/>
          </p:nvPr>
        </p:nvSpPr>
        <p:spPr>
          <a:xfrm>
            <a:off x="992664" y="3221355"/>
            <a:ext cx="7941310" cy="3051810"/>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441534"/>
            <a:ext cx="4301543" cy="339090"/>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5622797" y="6441534"/>
            <a:ext cx="4301543" cy="339090"/>
          </a:xfrm>
          <a:prstGeom prst="rect">
            <a:avLst/>
          </a:prstGeom>
        </p:spPr>
        <p:txBody>
          <a:bodyPr vert="horz" lIns="96661" tIns="48331" rIns="96661" bIns="48331" rtlCol="0" anchor="b"/>
          <a:lstStyle>
            <a:lvl1pPr algn="r" fontAlgn="auto">
              <a:spcBef>
                <a:spcPts val="0"/>
              </a:spcBef>
              <a:spcAft>
                <a:spcPts val="0"/>
              </a:spcAft>
              <a:defRPr sz="1300">
                <a:latin typeface="+mn-lt"/>
                <a:cs typeface="+mn-cs"/>
              </a:defRPr>
            </a:lvl1pPr>
          </a:lstStyle>
          <a:p>
            <a:pPr>
              <a:defRPr/>
            </a:pPr>
            <a:fld id="{B0D2F5A3-D406-4767-9EF9-C1893E6E8E0B}" type="slidenum">
              <a:rPr lang="en-US"/>
              <a:pPr>
                <a:defRPr/>
              </a:pPr>
              <a:t>‹#›</a:t>
            </a:fld>
            <a:endParaRPr lang="en-US"/>
          </a:p>
        </p:txBody>
      </p:sp>
    </p:spTree>
    <p:extLst>
      <p:ext uri="{BB962C8B-B14F-4D97-AF65-F5344CB8AC3E}">
        <p14:creationId xmlns="" xmlns:p14="http://schemas.microsoft.com/office/powerpoint/2010/main" val="28713287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C00000"/>
        </a:solidFill>
        <a:effectLst/>
      </p:bgPr>
    </p:bg>
    <p:spTree>
      <p:nvGrpSpPr>
        <p:cNvPr id="1" name=""/>
        <p:cNvGrpSpPr/>
        <p:nvPr/>
      </p:nvGrpSpPr>
      <p:grpSpPr>
        <a:xfrm>
          <a:off x="0" y="0"/>
          <a:ext cx="0" cy="0"/>
          <a:chOff x="0" y="0"/>
          <a:chExt cx="0" cy="0"/>
        </a:xfrm>
      </p:grpSpPr>
      <p:pic>
        <p:nvPicPr>
          <p:cNvPr id="4" name="Picture 8" descr="small_1181955785_nv.jpg"/>
          <p:cNvPicPr>
            <a:picLocks/>
          </p:cNvPicPr>
          <p:nvPr userDrawn="1"/>
        </p:nvPicPr>
        <p:blipFill>
          <a:blip r:embed="rId2" cstate="print">
            <a:duotone>
              <a:schemeClr val="accent5">
                <a:shade val="45000"/>
                <a:satMod val="135000"/>
              </a:schemeClr>
              <a:prstClr val="white"/>
            </a:duotone>
            <a:lum bright="57000" contrast="-69000"/>
          </a:blip>
          <a:stretch>
            <a:fillRect/>
          </a:stretch>
        </p:blipFill>
        <p:spPr bwMode="auto">
          <a:xfrm>
            <a:off x="0" y="1219200"/>
            <a:ext cx="9144000" cy="5257800"/>
          </a:xfrm>
          <a:prstGeom prst="rect">
            <a:avLst/>
          </a:prstGeom>
          <a:noFill/>
          <a:ln>
            <a:noFill/>
          </a:ln>
        </p:spPr>
      </p:pic>
      <p:sp>
        <p:nvSpPr>
          <p:cNvPr id="2" name="Title 1"/>
          <p:cNvSpPr>
            <a:spLocks noGrp="1"/>
          </p:cNvSpPr>
          <p:nvPr>
            <p:ph type="ctrTitle"/>
          </p:nvPr>
        </p:nvSpPr>
        <p:spPr>
          <a:xfrm>
            <a:off x="685800" y="2130425"/>
            <a:ext cx="7772400" cy="1470025"/>
          </a:xfrm>
        </p:spPr>
        <p:txBody>
          <a:bodyPr/>
          <a:lstStyle>
            <a:lvl1pPr>
              <a:defRPr>
                <a:solidFill>
                  <a:srgbClr val="C00000"/>
                </a:solidFill>
              </a:defRPr>
            </a:lvl1pPr>
          </a:lstStyle>
          <a:p>
            <a:r>
              <a:rPr lang="en-US" smtClean="0"/>
              <a:t>Click to edit Master title style</a:t>
            </a:r>
            <a:endParaRPr lang="vi-VN"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dirty="0"/>
          </a:p>
        </p:txBody>
      </p:sp>
      <p:sp>
        <p:nvSpPr>
          <p:cNvPr id="7" name="Date Placeholder 3"/>
          <p:cNvSpPr>
            <a:spLocks noGrp="1"/>
          </p:cNvSpPr>
          <p:nvPr>
            <p:ph type="dt" sz="half" idx="10"/>
          </p:nvPr>
        </p:nvSpPr>
        <p:spPr>
          <a:xfrm>
            <a:off x="3657600" y="6492875"/>
            <a:ext cx="2133600" cy="365125"/>
          </a:xfrm>
        </p:spPr>
        <p:txBody>
          <a:bodyPr/>
          <a:lstStyle>
            <a:lvl1pPr algn="ctr">
              <a:defRPr sz="2400">
                <a:latin typeface="Arial" pitchFamily="34" charset="0"/>
                <a:cs typeface="Arial" pitchFamily="34" charset="0"/>
              </a:defRPr>
            </a:lvl1pPr>
          </a:lstStyle>
          <a:p>
            <a:pPr>
              <a:defRPr/>
            </a:pPr>
            <a:fld id="{DB11E0FF-D050-4256-A6AA-9D2D3DF6C8B1}" type="datetime1">
              <a:rPr lang="vi-VN" smtClean="0"/>
              <a:pPr>
                <a:defRPr/>
              </a:pPr>
              <a:t>23/08/2016</a:t>
            </a:fld>
            <a:endParaRPr lang="vi-VN"/>
          </a:p>
        </p:txBody>
      </p:sp>
      <p:sp>
        <p:nvSpPr>
          <p:cNvPr id="8" name="Title 1"/>
          <p:cNvSpPr txBox="1">
            <a:spLocks/>
          </p:cNvSpPr>
          <p:nvPr userDrawn="1"/>
        </p:nvSpPr>
        <p:spPr bwMode="auto">
          <a:xfrm>
            <a:off x="381000" y="381000"/>
            <a:ext cx="8382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a:solidFill>
                  <a:srgbClr val="C00000"/>
                </a:solidFill>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err="1" smtClean="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Ủy</a:t>
            </a:r>
            <a:r>
              <a:rPr kumimoji="0" lang="en-US" sz="24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 Ban </a:t>
            </a:r>
            <a:r>
              <a:rPr kumimoji="0" lang="en-US" sz="2400" b="1" i="0" u="none" strike="noStrike" kern="1200" cap="none" spc="0" normalizeH="0" baseline="0" noProof="0" dirty="0" err="1" smtClean="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Nhân</a:t>
            </a:r>
            <a:r>
              <a:rPr kumimoji="0" lang="en-US" sz="24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 </a:t>
            </a:r>
            <a:r>
              <a:rPr kumimoji="0" lang="en-US" sz="2400" b="1" i="0" u="none" strike="noStrike" kern="1200" cap="none" spc="0" normalizeH="0" baseline="0" noProof="0" dirty="0" err="1" smtClean="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Dân</a:t>
            </a:r>
            <a:r>
              <a:rPr kumimoji="0" lang="en-US" sz="24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 </a:t>
            </a:r>
            <a:r>
              <a:rPr kumimoji="0" lang="en-US" sz="2400" b="1" i="0" u="none" strike="noStrike" kern="1200" cap="none" spc="0" normalizeH="0" baseline="0" noProof="0" dirty="0" err="1" smtClean="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Thành</a:t>
            </a:r>
            <a:r>
              <a:rPr kumimoji="0" lang="en-US" sz="24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 </a:t>
            </a:r>
            <a:r>
              <a:rPr kumimoji="0" lang="en-US" sz="2400" b="1" i="0" u="none" strike="noStrike" kern="1200" cap="none" spc="0" normalizeH="0" baseline="0" noProof="0" dirty="0" err="1" smtClean="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Phố</a:t>
            </a:r>
            <a:r>
              <a:rPr kumimoji="0" lang="en-US" sz="24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 Hồ </a:t>
            </a:r>
            <a:r>
              <a:rPr kumimoji="0" lang="en-US" sz="2400" b="1" i="0" u="none" strike="noStrike" kern="1200" cap="none" spc="0" normalizeH="0" baseline="0" noProof="0" dirty="0" err="1" smtClean="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Chí</a:t>
            </a:r>
            <a:r>
              <a:rPr kumimoji="0" lang="en-US" sz="24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 Minh</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err="1" smtClean="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Sở</a:t>
            </a:r>
            <a:r>
              <a:rPr kumimoji="0" lang="en-US" sz="24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 </a:t>
            </a:r>
            <a:r>
              <a:rPr kumimoji="0" lang="en-US" sz="2400" b="1" i="0" u="none" strike="noStrike" kern="1200" cap="none" spc="0" normalizeH="0" baseline="0" noProof="0" dirty="0" err="1" smtClean="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Thông</a:t>
            </a:r>
            <a:r>
              <a:rPr kumimoji="0" lang="en-US" sz="24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 tin </a:t>
            </a:r>
            <a:r>
              <a:rPr kumimoji="0" lang="en-US" sz="2400" b="1" i="0" u="none" strike="noStrike" kern="1200" cap="none" spc="0" normalizeH="0" baseline="0" noProof="0" dirty="0" err="1" smtClean="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và</a:t>
            </a:r>
            <a:r>
              <a:rPr kumimoji="0" lang="en-US" sz="24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 </a:t>
            </a:r>
            <a:r>
              <a:rPr kumimoji="0" lang="en-US" sz="2400" b="1" i="0" u="none" strike="noStrike" kern="1200" cap="none" spc="0" normalizeH="0" baseline="0" noProof="0" dirty="0" err="1" smtClean="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Truyền</a:t>
            </a:r>
            <a:r>
              <a:rPr kumimoji="0" lang="en-US" sz="24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 </a:t>
            </a:r>
            <a:r>
              <a:rPr kumimoji="0" lang="en-US" sz="2400" b="1" i="0" u="none" strike="noStrike" kern="1200" cap="none" spc="0" normalizeH="0" baseline="0" noProof="0" dirty="0" err="1" smtClean="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thông</a:t>
            </a:r>
            <a:endParaRPr kumimoji="0" lang="en-US" sz="24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pPr>
              <a:defRPr/>
            </a:pPr>
            <a:fld id="{8A4B2D4F-97D3-4310-A815-7237B8EEC643}" type="datetime1">
              <a:rPr lang="vi-VN" smtClean="0"/>
              <a:pPr>
                <a:defRPr/>
              </a:pPr>
              <a:t>23/08/2016</a:t>
            </a:fld>
            <a:endParaRPr lang="vi-VN"/>
          </a:p>
        </p:txBody>
      </p:sp>
      <p:sp>
        <p:nvSpPr>
          <p:cNvPr id="4" name="Footer Placeholder 2"/>
          <p:cNvSpPr>
            <a:spLocks noGrp="1"/>
          </p:cNvSpPr>
          <p:nvPr>
            <p:ph type="ftr" sz="quarter" idx="11"/>
          </p:nvPr>
        </p:nvSpPr>
        <p:spPr/>
        <p:txBody>
          <a:bodyPr/>
          <a:lstStyle>
            <a:lvl1pPr>
              <a:defRPr/>
            </a:lvl1pPr>
          </a:lstStyle>
          <a:p>
            <a:pPr>
              <a:defRPr/>
            </a:pPr>
            <a:r>
              <a:rPr lang="vi-VN" smtClean="0"/>
              <a:t>Ủy Ban Nhân Dân Thành Phố Hồ Chí Minh</a:t>
            </a:r>
            <a:endParaRPr lang="vi-VN"/>
          </a:p>
        </p:txBody>
      </p:sp>
      <p:sp>
        <p:nvSpPr>
          <p:cNvPr id="5" name="Slide Number Placeholder 3"/>
          <p:cNvSpPr>
            <a:spLocks noGrp="1"/>
          </p:cNvSpPr>
          <p:nvPr>
            <p:ph type="sldNum" sz="quarter" idx="12"/>
          </p:nvPr>
        </p:nvSpPr>
        <p:spPr/>
        <p:txBody>
          <a:bodyPr/>
          <a:lstStyle>
            <a:lvl1pPr>
              <a:defRPr/>
            </a:lvl1pPr>
          </a:lstStyle>
          <a:p>
            <a:pPr>
              <a:defRPr/>
            </a:pPr>
            <a:fld id="{25F45984-1DE5-4C8D-B3C6-4CEDA7124254}" type="slidenum">
              <a:rPr lang="vi-VN"/>
              <a:pPr>
                <a:defRPr/>
              </a:pPr>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52D3C956-972C-4244-8271-1C3AA04A4911}" type="datetime1">
              <a:rPr lang="vi-VN" smtClean="0"/>
              <a:pPr>
                <a:defRPr/>
              </a:pPr>
              <a:t>23/08/2016</a:t>
            </a:fld>
            <a:endParaRPr lang="vi-VN"/>
          </a:p>
        </p:txBody>
      </p:sp>
      <p:sp>
        <p:nvSpPr>
          <p:cNvPr id="6" name="Footer Placeholder 5"/>
          <p:cNvSpPr>
            <a:spLocks noGrp="1"/>
          </p:cNvSpPr>
          <p:nvPr>
            <p:ph type="ftr" sz="quarter" idx="11"/>
          </p:nvPr>
        </p:nvSpPr>
        <p:spPr/>
        <p:txBody>
          <a:bodyPr/>
          <a:lstStyle>
            <a:lvl1pPr>
              <a:defRPr/>
            </a:lvl1pPr>
          </a:lstStyle>
          <a:p>
            <a:pPr>
              <a:defRPr/>
            </a:pPr>
            <a:r>
              <a:rPr lang="vi-VN" smtClean="0"/>
              <a:t>Ủy Ban Nhân Dân Thành Phố Hồ Chí Minh</a:t>
            </a:r>
            <a:endParaRPr lang="vi-VN"/>
          </a:p>
        </p:txBody>
      </p:sp>
      <p:sp>
        <p:nvSpPr>
          <p:cNvPr id="7" name="Slide Number Placeholder 6"/>
          <p:cNvSpPr>
            <a:spLocks noGrp="1"/>
          </p:cNvSpPr>
          <p:nvPr>
            <p:ph type="sldNum" sz="quarter" idx="12"/>
          </p:nvPr>
        </p:nvSpPr>
        <p:spPr/>
        <p:txBody>
          <a:bodyPr/>
          <a:lstStyle>
            <a:lvl1pPr>
              <a:defRPr/>
            </a:lvl1pPr>
          </a:lstStyle>
          <a:p>
            <a:pPr>
              <a:defRPr/>
            </a:pPr>
            <a:fld id="{45C76F78-FF09-456C-AD3C-DB3430130AAD}" type="slidenum">
              <a:rPr lang="vi-VN"/>
              <a:pPr>
                <a:defRPr/>
              </a:pPr>
              <a:t>‹#›</a:t>
            </a:fld>
            <a:endParaRPr lang="vi-V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vi-V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BF1EF3-8A25-498E-A38E-300E15595F2C}" type="datetime1">
              <a:rPr lang="vi-VN" smtClean="0"/>
              <a:pPr>
                <a:defRPr/>
              </a:pPr>
              <a:t>23/08/2016</a:t>
            </a:fld>
            <a:endParaRPr lang="vi-VN"/>
          </a:p>
        </p:txBody>
      </p:sp>
      <p:sp>
        <p:nvSpPr>
          <p:cNvPr id="6" name="Footer Placeholder 4"/>
          <p:cNvSpPr>
            <a:spLocks noGrp="1"/>
          </p:cNvSpPr>
          <p:nvPr>
            <p:ph type="ftr" sz="quarter" idx="11"/>
          </p:nvPr>
        </p:nvSpPr>
        <p:spPr/>
        <p:txBody>
          <a:bodyPr/>
          <a:lstStyle>
            <a:lvl1pPr>
              <a:defRPr/>
            </a:lvl1pPr>
          </a:lstStyle>
          <a:p>
            <a:pPr>
              <a:defRPr/>
            </a:pPr>
            <a:r>
              <a:rPr lang="vi-VN" smtClean="0"/>
              <a:t>Ủy Ban Nhân Dân Thành Phố Hồ Chí Minh</a:t>
            </a:r>
            <a:endParaRPr lang="vi-VN"/>
          </a:p>
        </p:txBody>
      </p:sp>
      <p:sp>
        <p:nvSpPr>
          <p:cNvPr id="7" name="Slide Number Placeholder 5"/>
          <p:cNvSpPr>
            <a:spLocks noGrp="1"/>
          </p:cNvSpPr>
          <p:nvPr>
            <p:ph type="sldNum" sz="quarter" idx="12"/>
          </p:nvPr>
        </p:nvSpPr>
        <p:spPr/>
        <p:txBody>
          <a:bodyPr/>
          <a:lstStyle>
            <a:lvl1pPr>
              <a:defRPr/>
            </a:lvl1pPr>
          </a:lstStyle>
          <a:p>
            <a:pPr>
              <a:defRPr/>
            </a:pPr>
            <a:fld id="{39801CC4-AF4A-4EDF-87DD-E9FC5C5E42DB}" type="slidenum">
              <a:rPr lang="vi-VN"/>
              <a:pPr>
                <a:defRPr/>
              </a:pPr>
              <a:t>‹#›</a:t>
            </a:fld>
            <a:endParaRPr lang="vi-V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pPr>
              <a:defRPr/>
            </a:pPr>
            <a:fld id="{9B69ABAA-1F63-4CD5-A06D-8CA71C0D1BAB}" type="datetime1">
              <a:rPr lang="vi-VN" smtClean="0"/>
              <a:pPr>
                <a:defRPr/>
              </a:pPr>
              <a:t>23/08/2016</a:t>
            </a:fld>
            <a:endParaRPr lang="vi-VN"/>
          </a:p>
        </p:txBody>
      </p:sp>
      <p:sp>
        <p:nvSpPr>
          <p:cNvPr id="5" name="Footer Placeholder 4"/>
          <p:cNvSpPr>
            <a:spLocks noGrp="1"/>
          </p:cNvSpPr>
          <p:nvPr>
            <p:ph type="ftr" sz="quarter" idx="11"/>
          </p:nvPr>
        </p:nvSpPr>
        <p:spPr/>
        <p:txBody>
          <a:bodyPr/>
          <a:lstStyle>
            <a:lvl1pPr>
              <a:defRPr/>
            </a:lvl1pPr>
          </a:lstStyle>
          <a:p>
            <a:pPr>
              <a:defRPr/>
            </a:pPr>
            <a:r>
              <a:rPr lang="vi-VN" smtClean="0"/>
              <a:t>Ủy Ban Nhân Dân Thành Phố Hồ Chí Minh</a:t>
            </a:r>
            <a:endParaRPr lang="vi-VN"/>
          </a:p>
        </p:txBody>
      </p:sp>
      <p:sp>
        <p:nvSpPr>
          <p:cNvPr id="6" name="Slide Number Placeholder 5"/>
          <p:cNvSpPr>
            <a:spLocks noGrp="1"/>
          </p:cNvSpPr>
          <p:nvPr>
            <p:ph type="sldNum" sz="quarter" idx="12"/>
          </p:nvPr>
        </p:nvSpPr>
        <p:spPr/>
        <p:txBody>
          <a:bodyPr/>
          <a:lstStyle>
            <a:lvl1pPr>
              <a:defRPr/>
            </a:lvl1pPr>
          </a:lstStyle>
          <a:p>
            <a:pPr>
              <a:defRPr/>
            </a:pPr>
            <a:fld id="{AA7C7658-BC2E-4372-8D81-03ED3A4A26A4}" type="slidenum">
              <a:rPr lang="vi-VN"/>
              <a:pPr>
                <a:defRPr/>
              </a:pPr>
              <a:t>‹#›</a:t>
            </a:fld>
            <a:endParaRPr lang="vi-V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pPr>
              <a:defRPr/>
            </a:pPr>
            <a:fld id="{FFE2CACA-5FBD-4EDB-9DC8-E788866184DB}" type="datetime1">
              <a:rPr lang="vi-VN" smtClean="0"/>
              <a:pPr>
                <a:defRPr/>
              </a:pPr>
              <a:t>23/08/2016</a:t>
            </a:fld>
            <a:endParaRPr lang="vi-VN"/>
          </a:p>
        </p:txBody>
      </p:sp>
      <p:sp>
        <p:nvSpPr>
          <p:cNvPr id="5" name="Footer Placeholder 4"/>
          <p:cNvSpPr>
            <a:spLocks noGrp="1"/>
          </p:cNvSpPr>
          <p:nvPr>
            <p:ph type="ftr" sz="quarter" idx="11"/>
          </p:nvPr>
        </p:nvSpPr>
        <p:spPr/>
        <p:txBody>
          <a:bodyPr/>
          <a:lstStyle>
            <a:lvl1pPr>
              <a:defRPr/>
            </a:lvl1pPr>
          </a:lstStyle>
          <a:p>
            <a:pPr>
              <a:defRPr/>
            </a:pPr>
            <a:r>
              <a:rPr lang="vi-VN" smtClean="0"/>
              <a:t>Ủy Ban Nhân Dân Thành Phố Hồ Chí Minh</a:t>
            </a:r>
            <a:endParaRPr lang="vi-VN"/>
          </a:p>
        </p:txBody>
      </p:sp>
      <p:sp>
        <p:nvSpPr>
          <p:cNvPr id="6" name="Slide Number Placeholder 5"/>
          <p:cNvSpPr>
            <a:spLocks noGrp="1"/>
          </p:cNvSpPr>
          <p:nvPr>
            <p:ph type="sldNum" sz="quarter" idx="12"/>
          </p:nvPr>
        </p:nvSpPr>
        <p:spPr/>
        <p:txBody>
          <a:bodyPr/>
          <a:lstStyle>
            <a:lvl1pPr>
              <a:defRPr/>
            </a:lvl1pPr>
          </a:lstStyle>
          <a:p>
            <a:pPr>
              <a:defRPr/>
            </a:pPr>
            <a:fld id="{1089C62F-ACAE-4D84-9206-CE604961BA0B}" type="slidenum">
              <a:rPr lang="vi-VN"/>
              <a:pPr>
                <a:defRPr/>
              </a:pPr>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371600"/>
            <a:ext cx="8410604" cy="5105400"/>
          </a:xfrm>
        </p:spPr>
        <p:txBody>
          <a:bodyPr anchor="ctr"/>
          <a:lstStyle>
            <a:lvl1pPr marL="0" indent="0" algn="just">
              <a:spcBef>
                <a:spcPts val="600"/>
              </a:spcBef>
              <a:defRPr sz="2400" b="1">
                <a:solidFill>
                  <a:srgbClr val="C00000"/>
                </a:solidFill>
                <a:latin typeface="Arial" pitchFamily="34" charset="0"/>
                <a:cs typeface="Arial" pitchFamily="34" charset="0"/>
              </a:defRPr>
            </a:lvl1pPr>
            <a:lvl2pPr marL="576263" indent="-514350" algn="just">
              <a:spcBef>
                <a:spcPts val="600"/>
              </a:spcBef>
              <a:buSzPct val="150000"/>
              <a:buFont typeface="Wingdings" pitchFamily="2" charset="2"/>
              <a:buChar char=""/>
              <a:tabLst>
                <a:tab pos="463550" algn="l"/>
              </a:tabLst>
              <a:defRPr sz="2400">
                <a:solidFill>
                  <a:srgbClr val="C00000"/>
                </a:solidFill>
                <a:latin typeface="Arial" pitchFamily="34" charset="0"/>
                <a:cs typeface="Arial" pitchFamily="34" charset="0"/>
              </a:defRPr>
            </a:lvl2pPr>
            <a:lvl3pPr marL="576263" indent="-514350">
              <a:spcBef>
                <a:spcPts val="600"/>
              </a:spcBef>
              <a:buSzPct val="150000"/>
              <a:buFont typeface="Wingdings" pitchFamily="2" charset="2"/>
              <a:buChar char=""/>
              <a:tabLst>
                <a:tab pos="463550" algn="l"/>
              </a:tabLst>
              <a:defRPr i="1">
                <a:solidFill>
                  <a:srgbClr val="C00000"/>
                </a:solidFill>
                <a:latin typeface="Arial" pitchFamily="34" charset="0"/>
                <a:cs typeface="Arial" pitchFamily="34" charset="0"/>
              </a:defRPr>
            </a:lvl3pPr>
            <a:lvl4pPr marL="576263" indent="-514350">
              <a:spcBef>
                <a:spcPts val="600"/>
              </a:spcBef>
              <a:buSzPct val="150000"/>
              <a:buFont typeface="Wingdings" pitchFamily="2" charset="2"/>
              <a:buChar char=""/>
              <a:tabLst>
                <a:tab pos="463550" algn="l"/>
              </a:tabLst>
              <a:defRPr sz="2400" i="1">
                <a:solidFill>
                  <a:srgbClr val="C00000"/>
                </a:solidFill>
                <a:latin typeface="Arial" pitchFamily="34" charset="0"/>
                <a:cs typeface="Arial" pitchFamily="34" charset="0"/>
              </a:defRPr>
            </a:lvl4pPr>
            <a:lvl5pPr marL="576263" indent="-514350">
              <a:spcBef>
                <a:spcPts val="600"/>
              </a:spcBef>
              <a:buFont typeface="Wingdings" pitchFamily="2" charset="2"/>
              <a:buChar char=""/>
              <a:defRPr sz="2400">
                <a:solidFill>
                  <a:srgbClr val="C00000"/>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smtClean="0"/>
              <a:t>Third </a:t>
            </a:r>
            <a:r>
              <a:rPr lang="en-US" dirty="0" smtClean="0"/>
              <a:t>level</a:t>
            </a:r>
          </a:p>
          <a:p>
            <a:pPr lvl="3"/>
            <a:r>
              <a:rPr lang="en-US" dirty="0" smtClean="0"/>
              <a:t>Fourth level</a:t>
            </a:r>
          </a:p>
          <a:p>
            <a:pPr lvl="4"/>
            <a:r>
              <a:rPr lang="en-US" dirty="0" smtClean="0"/>
              <a:t>Fifth level</a:t>
            </a:r>
            <a:endParaRPr lang="vi-VN" dirty="0"/>
          </a:p>
        </p:txBody>
      </p:sp>
      <p:sp>
        <p:nvSpPr>
          <p:cNvPr id="2" name="Title 1"/>
          <p:cNvSpPr>
            <a:spLocks noGrp="1"/>
          </p:cNvSpPr>
          <p:nvPr>
            <p:ph type="title" hasCustomPrompt="1"/>
          </p:nvPr>
        </p:nvSpPr>
        <p:spPr>
          <a:xfrm>
            <a:off x="1524000" y="36530"/>
            <a:ext cx="7162800" cy="725470"/>
          </a:xfrm>
        </p:spPr>
        <p:txBody>
          <a:bodyPr>
            <a:noAutofit/>
          </a:bodyPr>
          <a:lstStyle>
            <a:lvl1pPr algn="l">
              <a:lnSpc>
                <a:spcPct val="150000"/>
              </a:lnSpc>
              <a:defRPr sz="3200" b="1" cap="none" baseline="0">
                <a:solidFill>
                  <a:srgbClr val="C00000"/>
                </a:solidFill>
                <a:effectLst>
                  <a:outerShdw blurRad="38100" dist="38100" dir="2700000" algn="tl">
                    <a:srgbClr val="000000">
                      <a:alpha val="43137"/>
                    </a:srgbClr>
                  </a:outerShdw>
                </a:effectLst>
                <a:latin typeface="Arial" pitchFamily="34" charset="0"/>
                <a:cs typeface="Arial" pitchFamily="34" charset="0"/>
              </a:defRPr>
            </a:lvl1pPr>
          </a:lstStyle>
          <a:p>
            <a:r>
              <a:rPr lang="en-US" smtClean="0"/>
              <a:t>Click to edit master title style</a:t>
            </a:r>
            <a:endParaRPr lang="vi-VN" dirty="0"/>
          </a:p>
        </p:txBody>
      </p:sp>
      <p:sp>
        <p:nvSpPr>
          <p:cNvPr id="6"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fld id="{E362886A-1EDE-4296-BBE6-9B67BC3157BD}" type="datetime1">
              <a:rPr lang="vi-VN" smtClean="0"/>
              <a:pPr>
                <a:defRPr/>
              </a:pPr>
              <a:t>23/08/2016</a:t>
            </a:fld>
            <a:endParaRPr lang="vi-VN"/>
          </a:p>
        </p:txBody>
      </p:sp>
      <p:sp>
        <p:nvSpPr>
          <p:cNvPr id="7" name="Footer Placeholder 4"/>
          <p:cNvSpPr>
            <a:spLocks noGrp="1"/>
          </p:cNvSpPr>
          <p:nvPr>
            <p:ph type="ftr" sz="quarter" idx="11"/>
          </p:nvPr>
        </p:nvSpPr>
        <p:spPr/>
        <p:txBody>
          <a:bodyPr/>
          <a:lstStyle>
            <a:lvl1pPr marL="0" marR="0" indent="0" algn="ctr" defTabSz="914400" rtl="0" eaLnBrk="1" fontAlgn="auto" latinLnBrk="0" hangingPunct="1">
              <a:lnSpc>
                <a:spcPct val="100000"/>
              </a:lnSpc>
              <a:spcBef>
                <a:spcPts val="0"/>
              </a:spcBef>
              <a:spcAft>
                <a:spcPts val="0"/>
              </a:spcAft>
              <a:buClrTx/>
              <a:buSzTx/>
              <a:buFontTx/>
              <a:buNone/>
              <a:tabLst/>
              <a:defRPr>
                <a:latin typeface="Arial" pitchFamily="34" charset="0"/>
                <a:cs typeface="Arial" pitchFamily="34" charset="0"/>
              </a:defRPr>
            </a:lvl1pPr>
          </a:lstStyle>
          <a:p>
            <a:pPr>
              <a:defRPr/>
            </a:pPr>
            <a:r>
              <a:rPr lang="en-US" dirty="0" err="1" smtClean="0"/>
              <a:t>Sở</a:t>
            </a:r>
            <a:r>
              <a:rPr lang="en-US" dirty="0" smtClean="0"/>
              <a:t> </a:t>
            </a:r>
            <a:r>
              <a:rPr lang="en-US" dirty="0" err="1" smtClean="0"/>
              <a:t>Thông</a:t>
            </a:r>
            <a:r>
              <a:rPr lang="en-US" dirty="0" smtClean="0"/>
              <a:t> tin </a:t>
            </a:r>
            <a:r>
              <a:rPr lang="en-US" dirty="0" err="1" smtClean="0"/>
              <a:t>và</a:t>
            </a:r>
            <a:r>
              <a:rPr lang="en-US" dirty="0" smtClean="0"/>
              <a:t> </a:t>
            </a:r>
            <a:r>
              <a:rPr lang="en-US" dirty="0" err="1" smtClean="0"/>
              <a:t>Truyền</a:t>
            </a:r>
            <a:r>
              <a:rPr lang="en-US" dirty="0" smtClean="0"/>
              <a:t> </a:t>
            </a:r>
            <a:r>
              <a:rPr lang="en-US" dirty="0" err="1" smtClean="0"/>
              <a:t>thông</a:t>
            </a:r>
            <a:endParaRPr lang="vi-VN" dirty="0"/>
          </a:p>
        </p:txBody>
      </p:sp>
      <p:sp>
        <p:nvSpPr>
          <p:cNvPr id="8"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pPr>
              <a:defRPr/>
            </a:pPr>
            <a:fld id="{2EE951C2-B09E-41F3-8963-725617ED5102}" type="slidenum">
              <a:rPr lang="vi-VN"/>
              <a:pPr>
                <a:defRPr/>
              </a:pPr>
              <a:t>‹#›</a:t>
            </a:fld>
            <a:endParaRPr lang="vi-VN"/>
          </a:p>
        </p:txBody>
      </p:sp>
      <p:cxnSp>
        <p:nvCxnSpPr>
          <p:cNvPr id="10" name="Straight Connector 9"/>
          <p:cNvCxnSpPr/>
          <p:nvPr userDrawn="1"/>
        </p:nvCxnSpPr>
        <p:spPr>
          <a:xfrm>
            <a:off x="1371600" y="838200"/>
            <a:ext cx="7696200" cy="0"/>
          </a:xfrm>
          <a:prstGeom prst="line">
            <a:avLst/>
          </a:prstGeom>
          <a:ln w="28575">
            <a:solidFill>
              <a:srgbClr val="C00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rot="5400000">
            <a:off x="6210300" y="3695700"/>
            <a:ext cx="5715000" cy="0"/>
          </a:xfrm>
          <a:prstGeom prst="line">
            <a:avLst/>
          </a:prstGeom>
          <a:ln w="38100">
            <a:solidFill>
              <a:srgbClr val="C00000"/>
            </a:solidFill>
          </a:ln>
        </p:spPr>
        <p:style>
          <a:lnRef idx="1">
            <a:schemeClr val="accent2"/>
          </a:lnRef>
          <a:fillRef idx="0">
            <a:schemeClr val="accent2"/>
          </a:fillRef>
          <a:effectRef idx="0">
            <a:schemeClr val="accent2"/>
          </a:effectRef>
          <a:fontRef idx="minor">
            <a:schemeClr val="tx1"/>
          </a:fontRef>
        </p:style>
      </p:cxnSp>
      <p:pic>
        <p:nvPicPr>
          <p:cNvPr id="12" name="Picture 11" descr="LOGO .jpg"/>
          <p:cNvPicPr>
            <a:picLocks noChangeAspect="1"/>
          </p:cNvPicPr>
          <p:nvPr userDrawn="1"/>
        </p:nvPicPr>
        <p:blipFill>
          <a:blip r:embed="rId2" cstate="email">
            <a:extLst>
              <a:ext uri="{28A0092B-C50C-407E-A947-70E740481C1C}">
                <a14:useLocalDpi xmlns="" xmlns:a14="http://schemas.microsoft.com/office/drawing/2010/main"/>
              </a:ext>
            </a:extLst>
          </a:blip>
          <a:srcRect/>
          <a:stretch>
            <a:fillRect/>
          </a:stretch>
        </p:blipFill>
        <p:spPr>
          <a:xfrm>
            <a:off x="152400" y="76200"/>
            <a:ext cx="1143000" cy="1143000"/>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84941A55-7C18-4008-A3BF-41F47FF0D334}" type="datetime1">
              <a:rPr lang="vi-VN" smtClean="0"/>
              <a:pPr>
                <a:defRPr/>
              </a:pPr>
              <a:t>23/08/2016</a:t>
            </a:fld>
            <a:endParaRPr lang="vi-VN"/>
          </a:p>
        </p:txBody>
      </p:sp>
      <p:sp>
        <p:nvSpPr>
          <p:cNvPr id="4" name="Footer Placeholder 3"/>
          <p:cNvSpPr>
            <a:spLocks noGrp="1"/>
          </p:cNvSpPr>
          <p:nvPr>
            <p:ph type="ftr" sz="quarter" idx="11"/>
          </p:nvPr>
        </p:nvSpPr>
        <p:spPr/>
        <p:txBody>
          <a:bodyPr/>
          <a:lstStyle/>
          <a:p>
            <a:pPr>
              <a:defRPr/>
            </a:pPr>
            <a:r>
              <a:rPr lang="en-US" smtClean="0"/>
              <a:t>Ủy Ban Nhân Dân Thành Phố Hồ Chí Minh</a:t>
            </a:r>
            <a:endParaRPr lang="vi-VN"/>
          </a:p>
        </p:txBody>
      </p:sp>
      <p:sp>
        <p:nvSpPr>
          <p:cNvPr id="5" name="Slide Number Placeholder 4"/>
          <p:cNvSpPr>
            <a:spLocks noGrp="1"/>
          </p:cNvSpPr>
          <p:nvPr>
            <p:ph type="sldNum" sz="quarter" idx="12"/>
          </p:nvPr>
        </p:nvSpPr>
        <p:spPr/>
        <p:txBody>
          <a:bodyPr/>
          <a:lstStyle/>
          <a:p>
            <a:pPr>
              <a:defRPr/>
            </a:pPr>
            <a:fld id="{2292A29D-07ED-4447-A6A9-92A9424043A1}" type="slidenum">
              <a:rPr lang="vi-VN" smtClean="0"/>
              <a:pPr>
                <a:defRPr/>
              </a:pPr>
              <a:t>‹#›</a:t>
            </a:fld>
            <a:endParaRPr lang="vi-VN"/>
          </a:p>
        </p:txBody>
      </p:sp>
      <p:sp>
        <p:nvSpPr>
          <p:cNvPr id="6" name="Rectangle 5"/>
          <p:cNvSpPr/>
          <p:nvPr userDrawn="1"/>
        </p:nvSpPr>
        <p:spPr>
          <a:xfrm>
            <a:off x="0" y="0"/>
            <a:ext cx="9144000" cy="4572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8" name="Picture 7" descr="logoDPT"/>
          <p:cNvPicPr>
            <a:picLocks noChangeAspect="1" noChangeArrowheads="1"/>
          </p:cNvPicPr>
          <p:nvPr userDrawn="1"/>
        </p:nvPicPr>
        <p:blipFill>
          <a:blip r:embed="rId2" cstate="email">
            <a:clrChange>
              <a:clrFrom>
                <a:srgbClr val="FFFFFF"/>
              </a:clrFrom>
              <a:clrTo>
                <a:srgbClr val="FFFFFF">
                  <a:alpha val="0"/>
                </a:srgbClr>
              </a:clrTo>
            </a:clrChange>
            <a:lum/>
            <a:extLst>
              <a:ext uri="{28A0092B-C50C-407E-A947-70E740481C1C}">
                <a14:useLocalDpi xmlns="" xmlns:a14="http://schemas.microsoft.com/office/drawing/2010/main"/>
              </a:ext>
            </a:extLst>
          </a:blip>
          <a:srcRect/>
          <a:stretch>
            <a:fillRect/>
          </a:stretch>
        </p:blipFill>
        <p:spPr bwMode="auto">
          <a:xfrm>
            <a:off x="304800" y="76200"/>
            <a:ext cx="616895" cy="304800"/>
          </a:xfrm>
          <a:prstGeom prst="rect">
            <a:avLst/>
          </a:prstGeom>
          <a:ln>
            <a:noFill/>
          </a:ln>
          <a:effectLst>
            <a:reflection blurRad="6350" stA="50000" endA="295" endPos="92000" dist="1016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 name="Title 1"/>
          <p:cNvSpPr>
            <a:spLocks noGrp="1"/>
          </p:cNvSpPr>
          <p:nvPr>
            <p:ph type="title"/>
          </p:nvPr>
        </p:nvSpPr>
        <p:spPr>
          <a:xfrm>
            <a:off x="1143000" y="-134144"/>
            <a:ext cx="7258050" cy="725487"/>
          </a:xfrm>
        </p:spPr>
        <p:txBody>
          <a:bodyPr/>
          <a:lstStyle>
            <a:lvl1pPr>
              <a:defRPr sz="3200">
                <a:latin typeface="Arial" panose="020B0604020202020204" pitchFamily="34" charset="0"/>
                <a:cs typeface="Arial" panose="020B0604020202020204" pitchFamily="34" charset="0"/>
              </a:defRPr>
            </a:lvl1pPr>
          </a:lstStyle>
          <a:p>
            <a:r>
              <a:rPr lang="en-US" smtClean="0"/>
              <a:t>Click to edit Master title style</a:t>
            </a:r>
            <a:endParaRPr lang="vi-V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04800"/>
            <a:ext cx="8410604" cy="6172200"/>
          </a:xfrm>
        </p:spPr>
        <p:txBody>
          <a:bodyPr anchor="ctr"/>
          <a:lstStyle>
            <a:lvl1pPr marL="0" indent="0" algn="just">
              <a:spcBef>
                <a:spcPts val="600"/>
              </a:spcBef>
              <a:defRPr sz="2400" b="1">
                <a:solidFill>
                  <a:srgbClr val="C00000"/>
                </a:solidFill>
                <a:latin typeface="Arial" pitchFamily="34" charset="0"/>
                <a:cs typeface="Arial" pitchFamily="34" charset="0"/>
              </a:defRPr>
            </a:lvl1pPr>
            <a:lvl2pPr marL="576263" indent="-514350" algn="just">
              <a:spcBef>
                <a:spcPts val="600"/>
              </a:spcBef>
              <a:buSzPct val="150000"/>
              <a:buFont typeface="Wingdings" pitchFamily="2" charset="2"/>
              <a:buChar char=""/>
              <a:tabLst/>
              <a:defRPr sz="2400">
                <a:solidFill>
                  <a:srgbClr val="C00000"/>
                </a:solidFill>
                <a:latin typeface="Arial" pitchFamily="34" charset="0"/>
                <a:cs typeface="Arial" pitchFamily="34" charset="0"/>
              </a:defRPr>
            </a:lvl2pPr>
            <a:lvl3pPr marL="576263" indent="-514350">
              <a:spcBef>
                <a:spcPts val="600"/>
              </a:spcBef>
              <a:buSzPct val="150000"/>
              <a:buFont typeface="Wingdings" pitchFamily="2" charset="2"/>
              <a:buChar char=""/>
              <a:tabLst/>
              <a:defRPr i="1">
                <a:solidFill>
                  <a:srgbClr val="C00000"/>
                </a:solidFill>
                <a:latin typeface="Arial" pitchFamily="34" charset="0"/>
                <a:cs typeface="Arial" pitchFamily="34" charset="0"/>
              </a:defRPr>
            </a:lvl3pPr>
            <a:lvl4pPr marL="576263" indent="-514350">
              <a:spcBef>
                <a:spcPts val="600"/>
              </a:spcBef>
              <a:buSzPct val="150000"/>
              <a:buFont typeface="Wingdings" pitchFamily="2" charset="2"/>
              <a:buChar char=""/>
              <a:tabLst/>
              <a:defRPr sz="2400" i="1">
                <a:solidFill>
                  <a:srgbClr val="C00000"/>
                </a:solidFill>
                <a:latin typeface="Arial" pitchFamily="34" charset="0"/>
                <a:cs typeface="Arial" pitchFamily="34" charset="0"/>
              </a:defRPr>
            </a:lvl4pPr>
            <a:lvl5pPr marL="576263" indent="-514350">
              <a:spcBef>
                <a:spcPts val="600"/>
              </a:spcBef>
              <a:buFont typeface="Wingdings" pitchFamily="2" charset="2"/>
              <a:buChar char=""/>
              <a:tabLst/>
              <a:defRPr sz="2400">
                <a:solidFill>
                  <a:srgbClr val="C00000"/>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smtClean="0"/>
              <a:t>Third </a:t>
            </a:r>
            <a:r>
              <a:rPr lang="en-US" dirty="0" smtClean="0"/>
              <a:t>level</a:t>
            </a:r>
          </a:p>
          <a:p>
            <a:pPr lvl="3"/>
            <a:r>
              <a:rPr lang="en-US" dirty="0" smtClean="0"/>
              <a:t>Fourth level</a:t>
            </a:r>
          </a:p>
          <a:p>
            <a:pPr lvl="4"/>
            <a:r>
              <a:rPr lang="en-US" dirty="0" smtClean="0"/>
              <a:t>Fifth level</a:t>
            </a:r>
            <a:endParaRPr lang="vi-VN" dirty="0"/>
          </a:p>
        </p:txBody>
      </p:sp>
      <p:sp>
        <p:nvSpPr>
          <p:cNvPr id="6"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fld id="{D3F8B604-70A7-4DA8-9CA7-5FB70B4ED62F}" type="datetime1">
              <a:rPr lang="vi-VN" smtClean="0"/>
              <a:pPr>
                <a:defRPr/>
              </a:pPr>
              <a:t>23/08/2016</a:t>
            </a:fld>
            <a:endParaRPr lang="vi-VN"/>
          </a:p>
        </p:txBody>
      </p:sp>
      <p:sp>
        <p:nvSpPr>
          <p:cNvPr id="7" name="Footer Placeholder 4"/>
          <p:cNvSpPr>
            <a:spLocks noGrp="1"/>
          </p:cNvSpPr>
          <p:nvPr>
            <p:ph type="ftr" sz="quarter" idx="11"/>
          </p:nvPr>
        </p:nvSpPr>
        <p:spPr/>
        <p:txBody>
          <a:bodyPr/>
          <a:lstStyle>
            <a:lvl1pPr marL="0" marR="0" indent="0" algn="ctr" defTabSz="914400" rtl="0" eaLnBrk="1" fontAlgn="auto" latinLnBrk="0" hangingPunct="1">
              <a:lnSpc>
                <a:spcPct val="100000"/>
              </a:lnSpc>
              <a:spcBef>
                <a:spcPts val="0"/>
              </a:spcBef>
              <a:spcAft>
                <a:spcPts val="0"/>
              </a:spcAft>
              <a:buClrTx/>
              <a:buSzTx/>
              <a:buFontTx/>
              <a:buNone/>
              <a:tabLst/>
              <a:defRPr>
                <a:latin typeface="Arial" pitchFamily="34" charset="0"/>
                <a:cs typeface="Arial" pitchFamily="34" charset="0"/>
              </a:defRPr>
            </a:lvl1pPr>
          </a:lstStyle>
          <a:p>
            <a:pPr>
              <a:defRPr/>
            </a:pPr>
            <a:r>
              <a:rPr lang="en-US" smtClean="0"/>
              <a:t>Ủy Ban Nhân Dân Thành Phố Hồ Chí Minh</a:t>
            </a:r>
            <a:endParaRPr lang="vi-VN"/>
          </a:p>
        </p:txBody>
      </p:sp>
      <p:sp>
        <p:nvSpPr>
          <p:cNvPr id="8"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pPr>
              <a:defRPr/>
            </a:pPr>
            <a:fld id="{2EE951C2-B09E-41F3-8963-725617ED5102}" type="slidenum">
              <a:rPr lang="vi-VN"/>
              <a:pPr>
                <a:defRPr/>
              </a:pPr>
              <a:t>‹#›</a:t>
            </a:fld>
            <a:endParaRPr lang="vi-VN"/>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81000"/>
            <a:ext cx="8410604" cy="6096000"/>
          </a:xfrm>
        </p:spPr>
        <p:txBody>
          <a:bodyPr anchor="ctr"/>
          <a:lstStyle>
            <a:lvl1pPr marL="0" indent="0" algn="just">
              <a:spcBef>
                <a:spcPts val="600"/>
              </a:spcBef>
              <a:defRPr sz="2400">
                <a:solidFill>
                  <a:srgbClr val="C00000"/>
                </a:solidFill>
                <a:latin typeface="Arial" pitchFamily="34" charset="0"/>
                <a:cs typeface="Arial" pitchFamily="34" charset="0"/>
              </a:defRPr>
            </a:lvl1pPr>
            <a:lvl2pPr marL="514350" indent="-339725" algn="just">
              <a:spcBef>
                <a:spcPts val="600"/>
              </a:spcBef>
              <a:defRPr sz="2400">
                <a:solidFill>
                  <a:srgbClr val="C00000"/>
                </a:solidFill>
                <a:latin typeface="Arial" pitchFamily="34" charset="0"/>
                <a:cs typeface="Arial" pitchFamily="34" charset="0"/>
              </a:defRPr>
            </a:lvl2pPr>
            <a:lvl3pPr>
              <a:spcBef>
                <a:spcPts val="600"/>
              </a:spcBef>
              <a:defRPr>
                <a:solidFill>
                  <a:srgbClr val="C00000"/>
                </a:solidFill>
                <a:latin typeface="Arial" pitchFamily="34" charset="0"/>
                <a:cs typeface="Arial" pitchFamily="34" charset="0"/>
              </a:defRPr>
            </a:lvl3pPr>
            <a:lvl4pPr>
              <a:spcBef>
                <a:spcPts val="600"/>
              </a:spcBef>
              <a:defRPr>
                <a:solidFill>
                  <a:srgbClr val="C00000"/>
                </a:solidFill>
                <a:latin typeface="Arial" pitchFamily="34" charset="0"/>
                <a:cs typeface="Arial" pitchFamily="34" charset="0"/>
              </a:defRPr>
            </a:lvl4pPr>
            <a:lvl5pPr>
              <a:spcBef>
                <a:spcPts val="600"/>
              </a:spcBef>
              <a:defRPr>
                <a:solidFill>
                  <a:srgbClr val="C00000"/>
                </a:solidFill>
                <a:latin typeface="Arial" pitchFamily="34" charset="0"/>
                <a:cs typeface="Arial" pitchFamily="34" charset="0"/>
              </a:defRPr>
            </a:lvl5pPr>
          </a:lstStyle>
          <a:p>
            <a:pPr lvl="0"/>
            <a:endParaRPr lang="vi-VN" dirty="0"/>
          </a:p>
        </p:txBody>
      </p:sp>
      <p:sp>
        <p:nvSpPr>
          <p:cNvPr id="6"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fld id="{4BD70E26-DF7D-4D2D-B90E-8E5A234B962D}" type="datetime1">
              <a:rPr lang="vi-VN" smtClean="0"/>
              <a:pPr>
                <a:defRPr/>
              </a:pPr>
              <a:t>23/08/2016</a:t>
            </a:fld>
            <a:endParaRPr lang="vi-VN"/>
          </a:p>
        </p:txBody>
      </p:sp>
      <p:sp>
        <p:nvSpPr>
          <p:cNvPr id="7" name="Footer Placeholder 4"/>
          <p:cNvSpPr>
            <a:spLocks noGrp="1"/>
          </p:cNvSpPr>
          <p:nvPr>
            <p:ph type="ftr" sz="quarter" idx="11"/>
          </p:nvPr>
        </p:nvSpPr>
        <p:spPr/>
        <p:txBody>
          <a:bodyPr/>
          <a:lstStyle>
            <a:lvl1pPr marL="0" marR="0" indent="0" algn="ctr" defTabSz="914400" rtl="0" eaLnBrk="1" fontAlgn="auto" latinLnBrk="0" hangingPunct="1">
              <a:lnSpc>
                <a:spcPct val="100000"/>
              </a:lnSpc>
              <a:spcBef>
                <a:spcPts val="0"/>
              </a:spcBef>
              <a:spcAft>
                <a:spcPts val="0"/>
              </a:spcAft>
              <a:buClrTx/>
              <a:buSzTx/>
              <a:buFontTx/>
              <a:buNone/>
              <a:tabLst/>
              <a:defRPr>
                <a:latin typeface="Arial" pitchFamily="34" charset="0"/>
                <a:cs typeface="Arial" pitchFamily="34" charset="0"/>
              </a:defRPr>
            </a:lvl1pPr>
          </a:lstStyle>
          <a:p>
            <a:pPr>
              <a:defRPr/>
            </a:pPr>
            <a:r>
              <a:rPr lang="en-US" smtClean="0"/>
              <a:t>Ủy Ban Nhân Dân Thành Phố Hồ Chí Minh</a:t>
            </a:r>
            <a:endParaRPr lang="vi-VN"/>
          </a:p>
        </p:txBody>
      </p:sp>
      <p:sp>
        <p:nvSpPr>
          <p:cNvPr id="8"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pPr>
              <a:defRPr/>
            </a:pPr>
            <a:fld id="{2EE951C2-B09E-41F3-8963-725617ED5102}" type="slidenum">
              <a:rPr lang="vi-VN"/>
              <a:pPr>
                <a:defRPr/>
              </a:pPr>
              <a:t>‹#›</a:t>
            </a:fld>
            <a:endParaRPr lang="vi-VN"/>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C00000"/>
        </a:solidFill>
        <a:effectLst/>
      </p:bgPr>
    </p:bg>
    <p:spTree>
      <p:nvGrpSpPr>
        <p:cNvPr id="1" name=""/>
        <p:cNvGrpSpPr/>
        <p:nvPr/>
      </p:nvGrpSpPr>
      <p:grpSpPr>
        <a:xfrm>
          <a:off x="0" y="0"/>
          <a:ext cx="0" cy="0"/>
          <a:chOff x="0" y="0"/>
          <a:chExt cx="0" cy="0"/>
        </a:xfrm>
      </p:grpSpPr>
      <p:sp>
        <p:nvSpPr>
          <p:cNvPr id="6" name="Freeform 5"/>
          <p:cNvSpPr>
            <a:spLocks noChangeAspect="1"/>
          </p:cNvSpPr>
          <p:nvPr/>
        </p:nvSpPr>
        <p:spPr>
          <a:xfrm>
            <a:off x="533400" y="714356"/>
            <a:ext cx="8824946" cy="584775"/>
          </a:xfrm>
          <a:custGeom>
            <a:avLst/>
            <a:gdLst>
              <a:gd name="connsiteX0" fmla="*/ 0 w 6729086"/>
              <a:gd name="connsiteY0" fmla="*/ 0 h 646331"/>
              <a:gd name="connsiteX1" fmla="*/ 6729086 w 6729086"/>
              <a:gd name="connsiteY1" fmla="*/ 0 h 646331"/>
              <a:gd name="connsiteX2" fmla="*/ 6729086 w 6729086"/>
              <a:gd name="connsiteY2" fmla="*/ 646331 h 646331"/>
              <a:gd name="connsiteX3" fmla="*/ 0 w 6729086"/>
              <a:gd name="connsiteY3" fmla="*/ 646331 h 646331"/>
              <a:gd name="connsiteX4" fmla="*/ 0 w 6729086"/>
              <a:gd name="connsiteY4" fmla="*/ 0 h 646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29086" h="646331">
                <a:moveTo>
                  <a:pt x="0" y="0"/>
                </a:moveTo>
                <a:lnTo>
                  <a:pt x="6729086" y="0"/>
                </a:lnTo>
                <a:lnTo>
                  <a:pt x="6729086" y="646331"/>
                </a:lnTo>
                <a:lnTo>
                  <a:pt x="0" y="646331"/>
                </a:lnTo>
                <a:lnTo>
                  <a:pt x="0" y="0"/>
                </a:lnTo>
                <a:close/>
              </a:path>
            </a:pathLst>
          </a:custGeom>
          <a:noFill/>
        </p:spPr>
        <p:txBody>
          <a:bodyPr wrap="square">
            <a:spAutoFit/>
          </a:bodyPr>
          <a:lstStyle/>
          <a:p>
            <a:pPr algn="ctr" fontAlgn="auto">
              <a:spcBef>
                <a:spcPts val="0"/>
              </a:spcBef>
              <a:spcAft>
                <a:spcPts val="0"/>
              </a:spcAft>
              <a:defRPr/>
            </a:pPr>
            <a:r>
              <a:rPr lang="en-US" sz="3200" b="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UBND</a:t>
            </a:r>
            <a:r>
              <a:rPr lang="en-US" sz="3200" b="0" cap="none" spc="0" baseline="0" smtClean="0">
                <a:ln w="18415" cmpd="sng">
                  <a:solidFill>
                    <a:srgbClr val="FFFFFF"/>
                  </a:solidFill>
                  <a:prstDash val="solid"/>
                </a:ln>
                <a:solidFill>
                  <a:srgbClr val="FFFFFF"/>
                </a:solidFill>
                <a:effectLst>
                  <a:outerShdw blurRad="63500" dir="3600000" algn="tl" rotWithShape="0">
                    <a:srgbClr val="000000">
                      <a:alpha val="70000"/>
                    </a:srgbClr>
                  </a:outerShdw>
                </a:effectLst>
              </a:rPr>
              <a:t> THÀNH PHỐ HỒ CHÍ MINH</a:t>
            </a:r>
            <a:endParaRPr lang="en-US" sz="32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Title 1"/>
          <p:cNvSpPr>
            <a:spLocks noGrp="1"/>
          </p:cNvSpPr>
          <p:nvPr>
            <p:ph type="title"/>
          </p:nvPr>
        </p:nvSpPr>
        <p:spPr>
          <a:xfrm>
            <a:off x="357158" y="4406900"/>
            <a:ext cx="7786742" cy="1362075"/>
          </a:xfrm>
        </p:spPr>
        <p:txBody>
          <a:bodyPr anchor="t">
            <a:normAutofit/>
          </a:bodyPr>
          <a:lstStyle>
            <a:lvl1pPr algn="l">
              <a:defRPr sz="3600" b="1" cap="all">
                <a:solidFill>
                  <a:schemeClr val="bg1"/>
                </a:solidFill>
                <a:effectLst>
                  <a:outerShdw blurRad="38100" dist="38100" dir="2700000" algn="tl">
                    <a:srgbClr val="000000">
                      <a:alpha val="43137"/>
                    </a:srgbClr>
                  </a:outerShdw>
                </a:effectLst>
                <a:latin typeface="Arial" pitchFamily="34" charset="0"/>
                <a:cs typeface="Arial" pitchFamily="34" charset="0"/>
              </a:defRPr>
            </a:lvl1pPr>
          </a:lstStyle>
          <a:p>
            <a:r>
              <a:rPr lang="en-US" smtClean="0"/>
              <a:t>Click to edit Master title style</a:t>
            </a:r>
            <a:endParaRPr lang="vi-VN" dirty="0"/>
          </a:p>
        </p:txBody>
      </p:sp>
      <p:sp>
        <p:nvSpPr>
          <p:cNvPr id="3" name="Text Placeholder 2"/>
          <p:cNvSpPr>
            <a:spLocks noGrp="1"/>
          </p:cNvSpPr>
          <p:nvPr>
            <p:ph type="body" idx="1"/>
          </p:nvPr>
        </p:nvSpPr>
        <p:spPr>
          <a:xfrm>
            <a:off x="357158"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7" name="Picture 6" descr="LOGO .jpg"/>
          <p:cNvPicPr>
            <a:picLocks noChangeAspect="1"/>
          </p:cNvPicPr>
          <p:nvPr userDrawn="1"/>
        </p:nvPicPr>
        <p:blipFill>
          <a:blip r:embed="rId2" cstate="email">
            <a:clrChange>
              <a:clrFrom>
                <a:srgbClr val="FFFFFF"/>
              </a:clrFrom>
              <a:clrTo>
                <a:srgbClr val="FFFFFF">
                  <a:alpha val="0"/>
                </a:srgbClr>
              </a:clrTo>
            </a:clrChange>
            <a:extLst>
              <a:ext uri="{28A0092B-C50C-407E-A947-70E740481C1C}">
                <a14:useLocalDpi xmlns="" xmlns:a14="http://schemas.microsoft.com/office/drawing/2010/main"/>
              </a:ext>
            </a:extLst>
          </a:blip>
          <a:srcRect/>
          <a:stretch>
            <a:fillRect/>
          </a:stretch>
        </p:blipFill>
        <p:spPr>
          <a:xfrm>
            <a:off x="304800" y="381000"/>
            <a:ext cx="1066800" cy="1066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newsfla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Date Placeholder 4"/>
          <p:cNvSpPr>
            <a:spLocks noGrp="1"/>
          </p:cNvSpPr>
          <p:nvPr>
            <p:ph type="dt" sz="half" idx="10"/>
          </p:nvPr>
        </p:nvSpPr>
        <p:spPr/>
        <p:txBody>
          <a:bodyPr/>
          <a:lstStyle>
            <a:lvl1pPr>
              <a:defRPr/>
            </a:lvl1pPr>
          </a:lstStyle>
          <a:p>
            <a:pPr>
              <a:defRPr/>
            </a:pPr>
            <a:fld id="{D74CE1BB-B0B3-4584-BFE6-ADE839B0E56C}" type="datetime1">
              <a:rPr lang="vi-VN" smtClean="0"/>
              <a:pPr>
                <a:defRPr/>
              </a:pPr>
              <a:t>23/08/2016</a:t>
            </a:fld>
            <a:endParaRPr lang="vi-VN"/>
          </a:p>
        </p:txBody>
      </p:sp>
      <p:sp>
        <p:nvSpPr>
          <p:cNvPr id="7" name="Footer Placeholder 5"/>
          <p:cNvSpPr>
            <a:spLocks noGrp="1"/>
          </p:cNvSpPr>
          <p:nvPr>
            <p:ph type="ftr" sz="quarter" idx="11"/>
          </p:nvPr>
        </p:nvSpPr>
        <p:spPr/>
        <p:txBody>
          <a:bodyPr/>
          <a:lstStyle>
            <a:lvl1pPr>
              <a:defRPr/>
            </a:lvl1pPr>
          </a:lstStyle>
          <a:p>
            <a:pPr>
              <a:defRPr/>
            </a:pPr>
            <a:r>
              <a:rPr lang="vi-VN" smtClean="0"/>
              <a:t>Ủy Ban Nhân Dân Thành Phố Hồ Chí Minh</a:t>
            </a:r>
            <a:endParaRPr lang="vi-VN"/>
          </a:p>
        </p:txBody>
      </p:sp>
      <p:sp>
        <p:nvSpPr>
          <p:cNvPr id="8" name="Slide Number Placeholder 6"/>
          <p:cNvSpPr>
            <a:spLocks noGrp="1"/>
          </p:cNvSpPr>
          <p:nvPr>
            <p:ph type="sldNum" sz="quarter" idx="12"/>
          </p:nvPr>
        </p:nvSpPr>
        <p:spPr/>
        <p:txBody>
          <a:bodyPr/>
          <a:lstStyle>
            <a:lvl1pPr>
              <a:defRPr/>
            </a:lvl1pPr>
          </a:lstStyle>
          <a:p>
            <a:pPr>
              <a:defRPr/>
            </a:pPr>
            <a:fld id="{B03F071D-0164-45E7-9D13-FC0E88CC7004}" type="slidenum">
              <a:rPr lang="vi-VN"/>
              <a:pPr>
                <a:defRPr/>
              </a:pPr>
              <a:t>‹#›</a:t>
            </a:fld>
            <a:endParaRPr lang="vi-V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3"/>
          <p:cNvSpPr>
            <a:spLocks noGrp="1"/>
          </p:cNvSpPr>
          <p:nvPr>
            <p:ph type="dt" sz="half" idx="10"/>
          </p:nvPr>
        </p:nvSpPr>
        <p:spPr/>
        <p:txBody>
          <a:bodyPr/>
          <a:lstStyle>
            <a:lvl1pPr>
              <a:defRPr/>
            </a:lvl1pPr>
          </a:lstStyle>
          <a:p>
            <a:pPr>
              <a:defRPr/>
            </a:pPr>
            <a:fld id="{6290AD18-BD25-42FE-B5EF-C1D75D5D77C5}" type="datetime1">
              <a:rPr lang="vi-VN" smtClean="0"/>
              <a:pPr>
                <a:defRPr/>
              </a:pPr>
              <a:t>23/08/2016</a:t>
            </a:fld>
            <a:endParaRPr lang="vi-VN"/>
          </a:p>
        </p:txBody>
      </p:sp>
      <p:sp>
        <p:nvSpPr>
          <p:cNvPr id="8" name="Footer Placeholder 4"/>
          <p:cNvSpPr>
            <a:spLocks noGrp="1"/>
          </p:cNvSpPr>
          <p:nvPr>
            <p:ph type="ftr" sz="quarter" idx="11"/>
          </p:nvPr>
        </p:nvSpPr>
        <p:spPr/>
        <p:txBody>
          <a:bodyPr/>
          <a:lstStyle>
            <a:lvl1pPr>
              <a:defRPr/>
            </a:lvl1pPr>
          </a:lstStyle>
          <a:p>
            <a:pPr>
              <a:defRPr/>
            </a:pPr>
            <a:r>
              <a:rPr lang="vi-VN" smtClean="0"/>
              <a:t>Ủy Ban Nhân Dân Thành Phố Hồ Chí Minh</a:t>
            </a:r>
            <a:endParaRPr lang="vi-VN"/>
          </a:p>
        </p:txBody>
      </p:sp>
      <p:sp>
        <p:nvSpPr>
          <p:cNvPr id="9" name="Slide Number Placeholder 5"/>
          <p:cNvSpPr>
            <a:spLocks noGrp="1"/>
          </p:cNvSpPr>
          <p:nvPr>
            <p:ph type="sldNum" sz="quarter" idx="12"/>
          </p:nvPr>
        </p:nvSpPr>
        <p:spPr/>
        <p:txBody>
          <a:bodyPr/>
          <a:lstStyle>
            <a:lvl1pPr>
              <a:defRPr/>
            </a:lvl1pPr>
          </a:lstStyle>
          <a:p>
            <a:pPr>
              <a:defRPr/>
            </a:pPr>
            <a:fld id="{F4FC6488-5DDE-4240-8118-E271285AEE98}" type="slidenum">
              <a:rPr lang="vi-VN"/>
              <a:pPr>
                <a:defRPr/>
              </a:pPr>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4" name="Date Placeholder 2"/>
          <p:cNvSpPr>
            <a:spLocks noGrp="1"/>
          </p:cNvSpPr>
          <p:nvPr>
            <p:ph type="dt" sz="half" idx="10"/>
          </p:nvPr>
        </p:nvSpPr>
        <p:spPr/>
        <p:txBody>
          <a:bodyPr/>
          <a:lstStyle>
            <a:lvl1pPr>
              <a:defRPr/>
            </a:lvl1pPr>
          </a:lstStyle>
          <a:p>
            <a:pPr>
              <a:defRPr/>
            </a:pPr>
            <a:fld id="{A7A2C63E-72C4-45A9-866E-F24232E70766}" type="datetime1">
              <a:rPr lang="vi-VN" smtClean="0"/>
              <a:pPr>
                <a:defRPr/>
              </a:pPr>
              <a:t>23/08/2016</a:t>
            </a:fld>
            <a:endParaRPr lang="vi-VN"/>
          </a:p>
        </p:txBody>
      </p:sp>
      <p:sp>
        <p:nvSpPr>
          <p:cNvPr id="5" name="Footer Placeholder 3"/>
          <p:cNvSpPr>
            <a:spLocks noGrp="1"/>
          </p:cNvSpPr>
          <p:nvPr>
            <p:ph type="ftr" sz="quarter" idx="11"/>
          </p:nvPr>
        </p:nvSpPr>
        <p:spPr/>
        <p:txBody>
          <a:bodyPr/>
          <a:lstStyle>
            <a:lvl1pPr>
              <a:defRPr/>
            </a:lvl1pPr>
          </a:lstStyle>
          <a:p>
            <a:pPr>
              <a:defRPr/>
            </a:pPr>
            <a:r>
              <a:rPr lang="vi-VN" smtClean="0"/>
              <a:t>Ủy Ban Nhân Dân Thành Phố Hồ Chí Minh</a:t>
            </a:r>
            <a:endParaRPr lang="vi-VN"/>
          </a:p>
        </p:txBody>
      </p:sp>
      <p:sp>
        <p:nvSpPr>
          <p:cNvPr id="6" name="Slide Number Placeholder 4"/>
          <p:cNvSpPr>
            <a:spLocks noGrp="1"/>
          </p:cNvSpPr>
          <p:nvPr>
            <p:ph type="sldNum" sz="quarter" idx="12"/>
          </p:nvPr>
        </p:nvSpPr>
        <p:spPr/>
        <p:txBody>
          <a:bodyPr/>
          <a:lstStyle>
            <a:lvl1pPr>
              <a:defRPr/>
            </a:lvl1pPr>
          </a:lstStyle>
          <a:p>
            <a:pPr>
              <a:defRPr/>
            </a:pPr>
            <a:fld id="{A5873C27-05B7-4722-9E51-D4BD49D03496}" type="slidenum">
              <a:rPr lang="vi-VN"/>
              <a:pPr>
                <a:defRPr/>
              </a:pPr>
              <a:t>‹#›</a:t>
            </a:fld>
            <a:endParaRPr lang="vi-VN"/>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6500813"/>
            <a:ext cx="9144000" cy="3571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vi-VN"/>
          </a:p>
        </p:txBody>
      </p:sp>
      <p:sp>
        <p:nvSpPr>
          <p:cNvPr id="1027" name="Title Placeholder 1"/>
          <p:cNvSpPr>
            <a:spLocks noGrp="1"/>
          </p:cNvSpPr>
          <p:nvPr>
            <p:ph type="title"/>
          </p:nvPr>
        </p:nvSpPr>
        <p:spPr bwMode="auto">
          <a:xfrm>
            <a:off x="1428750" y="274638"/>
            <a:ext cx="7258050" cy="7254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vi-VN" smtClean="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smtClean="0"/>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fontAlgn="auto">
              <a:spcBef>
                <a:spcPts val="0"/>
              </a:spcBef>
              <a:spcAft>
                <a:spcPts val="0"/>
              </a:spcAft>
              <a:defRPr sz="1200" b="1">
                <a:solidFill>
                  <a:schemeClr val="bg1"/>
                </a:solidFill>
                <a:latin typeface="+mn-lt"/>
                <a:cs typeface="+mn-cs"/>
              </a:defRPr>
            </a:lvl1pPr>
          </a:lstStyle>
          <a:p>
            <a:pPr>
              <a:defRPr/>
            </a:pPr>
            <a:fld id="{0FFA71F3-D3C2-40A9-A55D-636F95FC575F}" type="datetime1">
              <a:rPr lang="vi-VN" smtClean="0"/>
              <a:pPr>
                <a:defRPr/>
              </a:pPr>
              <a:t>23/08/2016</a:t>
            </a:fld>
            <a:endParaRPr lang="vi-VN"/>
          </a:p>
        </p:txBody>
      </p:sp>
      <p:sp>
        <p:nvSpPr>
          <p:cNvPr id="5" name="Footer Placeholder 4"/>
          <p:cNvSpPr>
            <a:spLocks noGrp="1"/>
          </p:cNvSpPr>
          <p:nvPr>
            <p:ph type="ftr" sz="quarter" idx="3"/>
          </p:nvPr>
        </p:nvSpPr>
        <p:spPr>
          <a:xfrm>
            <a:off x="2857500" y="6492875"/>
            <a:ext cx="3643313" cy="365125"/>
          </a:xfrm>
          <a:prstGeom prst="rect">
            <a:avLst/>
          </a:prstGeom>
        </p:spPr>
        <p:txBody>
          <a:bodyPr vert="horz" lIns="91440" tIns="45720" rIns="91440" bIns="45720" rtlCol="0" anchor="ctr"/>
          <a:lstStyle>
            <a:lvl1pPr algn="ctr" fontAlgn="auto">
              <a:spcBef>
                <a:spcPts val="0"/>
              </a:spcBef>
              <a:spcAft>
                <a:spcPts val="0"/>
              </a:spcAft>
              <a:defRPr sz="1200" b="1">
                <a:solidFill>
                  <a:schemeClr val="bg1"/>
                </a:solidFill>
                <a:latin typeface="+mn-lt"/>
                <a:cs typeface="+mn-cs"/>
              </a:defRPr>
            </a:lvl1pPr>
          </a:lstStyle>
          <a:p>
            <a:pPr>
              <a:defRPr/>
            </a:pPr>
            <a:r>
              <a:rPr lang="en-US" smtClean="0"/>
              <a:t>Ủy Ban Nhân Dân Thành Phố Hồ Chí Minh</a:t>
            </a:r>
            <a:endParaRPr lang="vi-VN"/>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fontAlgn="auto">
              <a:spcBef>
                <a:spcPts val="0"/>
              </a:spcBef>
              <a:spcAft>
                <a:spcPts val="0"/>
              </a:spcAft>
              <a:defRPr sz="1200" b="1">
                <a:solidFill>
                  <a:schemeClr val="bg1"/>
                </a:solidFill>
                <a:latin typeface="+mn-lt"/>
                <a:cs typeface="+mn-cs"/>
              </a:defRPr>
            </a:lvl1pPr>
          </a:lstStyle>
          <a:p>
            <a:pPr>
              <a:defRPr/>
            </a:pPr>
            <a:fld id="{2292A29D-07ED-4447-A6A9-92A9424043A1}" type="slidenum">
              <a:rPr lang="vi-VN"/>
              <a:pPr>
                <a:defRPr/>
              </a:pPr>
              <a:t>‹#›</a:t>
            </a:fld>
            <a:endParaRPr lang="vi-VN"/>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806" r:id="rId3"/>
    <p:sldLayoutId id="2147483805" r:id="rId4"/>
    <p:sldLayoutId id="2147483804" r:id="rId5"/>
    <p:sldLayoutId id="2147483795" r:id="rId6"/>
    <p:sldLayoutId id="2147483796" r:id="rId7"/>
    <p:sldLayoutId id="2147483797" r:id="rId8"/>
    <p:sldLayoutId id="2147483798" r:id="rId9"/>
    <p:sldLayoutId id="2147483799" r:id="rId10"/>
    <p:sldLayoutId id="2147483800" r:id="rId11"/>
    <p:sldLayoutId id="2147483801" r:id="rId12"/>
    <p:sldLayoutId id="2147483802" r:id="rId13"/>
    <p:sldLayoutId id="2147483803" r:id="rId14"/>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Times New Roman" pitchFamily="18" charset="0"/>
        </a:defRPr>
      </a:lvl2pPr>
      <a:lvl3pPr algn="ctr" rtl="0" eaLnBrk="0" fontAlgn="base" hangingPunct="0">
        <a:spcBef>
          <a:spcPct val="0"/>
        </a:spcBef>
        <a:spcAft>
          <a:spcPct val="0"/>
        </a:spcAft>
        <a:defRPr sz="4400">
          <a:solidFill>
            <a:srgbClr val="C00000"/>
          </a:solidFill>
          <a:latin typeface="Times New Roman" pitchFamily="18" charset="0"/>
        </a:defRPr>
      </a:lvl3pPr>
      <a:lvl4pPr algn="ctr" rtl="0" eaLnBrk="0" fontAlgn="base" hangingPunct="0">
        <a:spcBef>
          <a:spcPct val="0"/>
        </a:spcBef>
        <a:spcAft>
          <a:spcPct val="0"/>
        </a:spcAft>
        <a:defRPr sz="4400">
          <a:solidFill>
            <a:srgbClr val="C00000"/>
          </a:solidFill>
          <a:latin typeface="Times New Roman" pitchFamily="18" charset="0"/>
        </a:defRPr>
      </a:lvl4pPr>
      <a:lvl5pPr algn="ctr" rtl="0" eaLnBrk="0" fontAlgn="base" hangingPunct="0">
        <a:spcBef>
          <a:spcPct val="0"/>
        </a:spcBef>
        <a:spcAft>
          <a:spcPct val="0"/>
        </a:spcAft>
        <a:defRPr sz="4400">
          <a:solidFill>
            <a:srgbClr val="C00000"/>
          </a:solidFill>
          <a:latin typeface="Times New Roman" pitchFamily="18" charset="0"/>
        </a:defRPr>
      </a:lvl5pPr>
      <a:lvl6pPr marL="457200" algn="ctr" rtl="0" eaLnBrk="1" fontAlgn="base" hangingPunct="1">
        <a:spcBef>
          <a:spcPct val="0"/>
        </a:spcBef>
        <a:spcAft>
          <a:spcPct val="0"/>
        </a:spcAft>
        <a:defRPr sz="4400">
          <a:solidFill>
            <a:srgbClr val="C00000"/>
          </a:solidFill>
          <a:latin typeface="Times New Roman" pitchFamily="18" charset="0"/>
        </a:defRPr>
      </a:lvl6pPr>
      <a:lvl7pPr marL="914400" algn="ctr" rtl="0" eaLnBrk="1" fontAlgn="base" hangingPunct="1">
        <a:spcBef>
          <a:spcPct val="0"/>
        </a:spcBef>
        <a:spcAft>
          <a:spcPct val="0"/>
        </a:spcAft>
        <a:defRPr sz="4400">
          <a:solidFill>
            <a:srgbClr val="C00000"/>
          </a:solidFill>
          <a:latin typeface="Times New Roman" pitchFamily="18" charset="0"/>
        </a:defRPr>
      </a:lvl7pPr>
      <a:lvl8pPr marL="1371600" algn="ctr" rtl="0" eaLnBrk="1" fontAlgn="base" hangingPunct="1">
        <a:spcBef>
          <a:spcPct val="0"/>
        </a:spcBef>
        <a:spcAft>
          <a:spcPct val="0"/>
        </a:spcAft>
        <a:defRPr sz="4400">
          <a:solidFill>
            <a:srgbClr val="C00000"/>
          </a:solidFill>
          <a:latin typeface="Times New Roman" pitchFamily="18" charset="0"/>
        </a:defRPr>
      </a:lvl8pPr>
      <a:lvl9pPr marL="1828800" algn="ctr" rtl="0" eaLnBrk="1" fontAlgn="base" hangingPunct="1">
        <a:spcBef>
          <a:spcPct val="0"/>
        </a:spcBef>
        <a:spcAft>
          <a:spcPct val="0"/>
        </a:spcAft>
        <a:defRPr sz="4400">
          <a:solidFill>
            <a:srgbClr val="C00000"/>
          </a:solidFill>
          <a:latin typeface="Times New Roman" pitchFamily="18" charset="0"/>
        </a:defRPr>
      </a:lvl9pPr>
    </p:titleStyle>
    <p:bodyStyle>
      <a:lvl1pPr marL="514350" indent="-514350" algn="l" rtl="0" eaLnBrk="0" fontAlgn="base" hangingPunct="0">
        <a:spcBef>
          <a:spcPct val="20000"/>
        </a:spcBef>
        <a:spcAft>
          <a:spcPct val="0"/>
        </a:spcAft>
        <a:buFont typeface="+mj-lt"/>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rgbClr val="17375E"/>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143000"/>
            <a:ext cx="9144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ctrTitle"/>
          </p:nvPr>
        </p:nvSpPr>
        <p:spPr>
          <a:xfrm>
            <a:off x="0" y="3124200"/>
            <a:ext cx="4267200" cy="3276600"/>
          </a:xfrm>
          <a:ln w="57150"/>
          <a:effectLst>
            <a:glow rad="228600">
              <a:schemeClr val="accent2">
                <a:satMod val="175000"/>
                <a:alpha val="40000"/>
              </a:schemeClr>
            </a:glow>
          </a:effectLst>
        </p:spPr>
        <p:txBody>
          <a:bodyPr/>
          <a:lstStyle/>
          <a:p>
            <a:r>
              <a:rPr lang="en-US" sz="3200" b="1" smtClean="0">
                <a:latin typeface="Arial" panose="020B0604020202020204" pitchFamily="34" charset="0"/>
                <a:cs typeface="Arial" panose="020B0604020202020204" pitchFamily="34" charset="0"/>
              </a:rPr>
              <a:t/>
            </a:r>
            <a:br>
              <a:rPr lang="en-US" sz="3200" b="1" smtClean="0">
                <a:latin typeface="Arial" panose="020B0604020202020204" pitchFamily="34" charset="0"/>
                <a:cs typeface="Arial" panose="020B0604020202020204" pitchFamily="34" charset="0"/>
              </a:rPr>
            </a:br>
            <a:r>
              <a:rPr lang="en-US" sz="3200" b="1" smtClean="0">
                <a:latin typeface="Arial" panose="020B0604020202020204" pitchFamily="34" charset="0"/>
                <a:cs typeface="Arial" panose="020B0604020202020204" pitchFamily="34" charset="0"/>
              </a:rPr>
              <a:t/>
            </a:r>
            <a:br>
              <a:rPr lang="en-US" sz="3200" b="1" smtClean="0">
                <a:latin typeface="Arial" panose="020B0604020202020204" pitchFamily="34" charset="0"/>
                <a:cs typeface="Arial" panose="020B0604020202020204" pitchFamily="34" charset="0"/>
              </a:rPr>
            </a:br>
            <a:r>
              <a:rPr lang="en-US" sz="3200" b="1" smtClean="0">
                <a:latin typeface="Arial" panose="020B0604020202020204" pitchFamily="34" charset="0"/>
                <a:cs typeface="Arial" panose="020B0604020202020204" pitchFamily="34" charset="0"/>
              </a:rPr>
              <a:t> </a:t>
            </a:r>
            <a:br>
              <a:rPr lang="en-US" sz="3200" b="1" smtClean="0">
                <a:latin typeface="Arial" panose="020B0604020202020204" pitchFamily="34" charset="0"/>
                <a:cs typeface="Arial" panose="020B0604020202020204" pitchFamily="34" charset="0"/>
              </a:rPr>
            </a:br>
            <a:endParaRPr lang="en-US" sz="5400" b="1" i="1" dirty="0">
              <a:ln w="19050">
                <a:noFill/>
              </a:ln>
              <a:effectLst>
                <a:outerShdw blurRad="38100" dist="38100" dir="2700000" algn="tl">
                  <a:srgbClr val="000000">
                    <a:alpha val="43137"/>
                  </a:srgbClr>
                </a:outerShdw>
              </a:effectLst>
              <a:latin typeface="Arial" pitchFamily="34" charset="0"/>
              <a:cs typeface="Arial" pitchFamily="34" charset="0"/>
            </a:endParaRPr>
          </a:p>
        </p:txBody>
      </p:sp>
      <p:sp>
        <p:nvSpPr>
          <p:cNvPr id="3" name="Date Placeholder 2"/>
          <p:cNvSpPr>
            <a:spLocks noGrp="1"/>
          </p:cNvSpPr>
          <p:nvPr>
            <p:ph type="dt" sz="half" idx="10"/>
          </p:nvPr>
        </p:nvSpPr>
        <p:spPr/>
        <p:txBody>
          <a:bodyPr/>
          <a:lstStyle/>
          <a:p>
            <a:pPr>
              <a:defRPr/>
            </a:pPr>
            <a:fld id="{4701FA8C-ACCF-4D21-A940-96616BC6E7F5}" type="datetime1">
              <a:rPr lang="vi-VN" sz="1800" smtClean="0">
                <a:effectLst>
                  <a:outerShdw blurRad="38100" dist="38100" dir="2700000" algn="tl">
                    <a:srgbClr val="000000">
                      <a:alpha val="43137"/>
                    </a:srgbClr>
                  </a:outerShdw>
                </a:effectLst>
              </a:rPr>
              <a:pPr>
                <a:defRPr/>
              </a:pPr>
              <a:t>23/08/2016</a:t>
            </a:fld>
            <a:endParaRPr lang="vi-VN">
              <a:effectLst>
                <a:outerShdw blurRad="38100" dist="38100" dir="2700000" algn="tl">
                  <a:srgbClr val="000000">
                    <a:alpha val="43137"/>
                  </a:srgbClr>
                </a:outerShdw>
              </a:effectLst>
            </a:endParaRPr>
          </a:p>
        </p:txBody>
      </p:sp>
      <p:sp>
        <p:nvSpPr>
          <p:cNvPr id="2" name="TextBox 1"/>
          <p:cNvSpPr txBox="1"/>
          <p:nvPr/>
        </p:nvSpPr>
        <p:spPr>
          <a:xfrm>
            <a:off x="2743200" y="5100935"/>
            <a:ext cx="6934200" cy="400110"/>
          </a:xfrm>
          <a:prstGeom prst="rect">
            <a:avLst/>
          </a:prstGeom>
          <a:noFill/>
        </p:spPr>
        <p:txBody>
          <a:bodyPr wrap="square" rtlCol="0">
            <a:spAutoFit/>
          </a:bodyPr>
          <a:lstStyle/>
          <a:p>
            <a:endParaRPr lang="en-GB" sz="2000" b="1" i="1" dirty="0">
              <a:solidFill>
                <a:schemeClr val="accent3">
                  <a:lumMod val="50000"/>
                </a:schemeClr>
              </a:solidFill>
            </a:endParaRPr>
          </a:p>
        </p:txBody>
      </p:sp>
      <p:sp>
        <p:nvSpPr>
          <p:cNvPr id="7" name="TextBox 6"/>
          <p:cNvSpPr txBox="1"/>
          <p:nvPr/>
        </p:nvSpPr>
        <p:spPr>
          <a:xfrm>
            <a:off x="2895600" y="5602069"/>
            <a:ext cx="6096000" cy="646331"/>
          </a:xfrm>
          <a:prstGeom prst="rect">
            <a:avLst/>
          </a:prstGeom>
          <a:noFill/>
        </p:spPr>
        <p:txBody>
          <a:bodyPr wrap="square" rtlCol="0">
            <a:spAutoFit/>
          </a:bodyPr>
          <a:lstStyle/>
          <a:p>
            <a:r>
              <a:rPr lang="en-US" b="1" smtClean="0">
                <a:solidFill>
                  <a:srgbClr val="990000"/>
                </a:solidFill>
              </a:rPr>
              <a:t>Lê Thái Hỷ - Giám đốc sở Thông tin và Truyền thông</a:t>
            </a:r>
          </a:p>
          <a:p>
            <a:r>
              <a:rPr lang="en-US" b="1" smtClean="0">
                <a:solidFill>
                  <a:srgbClr val="990000"/>
                </a:solidFill>
              </a:rPr>
              <a:t> </a:t>
            </a:r>
            <a:r>
              <a:rPr lang="en-US" b="1" smtClean="0">
                <a:solidFill>
                  <a:srgbClr val="990000"/>
                </a:solidFill>
              </a:rPr>
              <a:t>                    Thành phố Hồ Chí Minh</a:t>
            </a:r>
            <a:endParaRPr lang="vi-VN" b="1">
              <a:solidFill>
                <a:srgbClr val="990000"/>
              </a:solidFill>
            </a:endParaRPr>
          </a:p>
        </p:txBody>
      </p:sp>
      <p:graphicFrame>
        <p:nvGraphicFramePr>
          <p:cNvPr id="8" name="Diagram 7"/>
          <p:cNvGraphicFramePr/>
          <p:nvPr/>
        </p:nvGraphicFramePr>
        <p:xfrm>
          <a:off x="-457200" y="1066800"/>
          <a:ext cx="51054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Flowchart: Magnetic Disk 8"/>
          <p:cNvSpPr/>
          <p:nvPr/>
        </p:nvSpPr>
        <p:spPr>
          <a:xfrm>
            <a:off x="4953000" y="1524000"/>
            <a:ext cx="3810000" cy="38862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 name="TextBox 10"/>
          <p:cNvSpPr txBox="1"/>
          <p:nvPr/>
        </p:nvSpPr>
        <p:spPr>
          <a:xfrm>
            <a:off x="5410200" y="3002340"/>
            <a:ext cx="2971800" cy="1569660"/>
          </a:xfrm>
          <a:prstGeom prst="rect">
            <a:avLst/>
          </a:prstGeom>
          <a:noFill/>
        </p:spPr>
        <p:txBody>
          <a:bodyPr wrap="square" rtlCol="0">
            <a:spAutoFit/>
          </a:bodyPr>
          <a:lstStyle/>
          <a:p>
            <a:pPr algn="ctr"/>
            <a:r>
              <a:rPr lang="en-US" sz="2400" b="1" smtClean="0">
                <a:solidFill>
                  <a:schemeClr val="bg1"/>
                </a:solidFill>
              </a:rPr>
              <a:t>Xây dựng CSDL Quốc gia và </a:t>
            </a:r>
          </a:p>
          <a:p>
            <a:pPr algn="ctr"/>
            <a:r>
              <a:rPr lang="en-US" sz="2400" b="1" smtClean="0">
                <a:solidFill>
                  <a:schemeClr val="bg1"/>
                </a:solidFill>
              </a:rPr>
              <a:t>Hệ thống thông tin địa phương</a:t>
            </a:r>
            <a:endParaRPr lang="vi-VN" b="1">
              <a:solidFill>
                <a:schemeClr val="bg1"/>
              </a:solidFill>
            </a:endParaRPr>
          </a:p>
        </p:txBody>
      </p:sp>
    </p:spTree>
    <p:extLst>
      <p:ext uri="{BB962C8B-B14F-4D97-AF65-F5344CB8AC3E}">
        <p14:creationId xmlns="" xmlns:p14="http://schemas.microsoft.com/office/powerpoint/2010/main" val="141733535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OGO .jpg"/>
          <p:cNvPicPr>
            <a:picLocks noGrp="1" noChangeAspect="1"/>
          </p:cNvPicPr>
          <p:nvPr>
            <p:ph idx="1"/>
          </p:nvPr>
        </p:nvPicPr>
        <p:blipFill>
          <a:blip r:embed="rId2" cstate="email">
            <a:extLst>
              <a:ext uri="{28A0092B-C50C-407E-A947-70E740481C1C}">
                <a14:useLocalDpi xmlns="" xmlns:a14="http://schemas.microsoft.com/office/drawing/2010/main"/>
              </a:ext>
            </a:extLst>
          </a:blip>
          <a:srcRect/>
          <a:stretch>
            <a:fillRect/>
          </a:stretch>
        </p:blipFill>
        <p:spPr>
          <a:xfrm>
            <a:off x="152400" y="914400"/>
            <a:ext cx="3048000" cy="3558886"/>
          </a:xfrm>
        </p:spPr>
      </p:pic>
      <p:sp>
        <p:nvSpPr>
          <p:cNvPr id="3" name="Date Placeholder 2"/>
          <p:cNvSpPr>
            <a:spLocks noGrp="1"/>
          </p:cNvSpPr>
          <p:nvPr>
            <p:ph type="dt" sz="half" idx="10"/>
          </p:nvPr>
        </p:nvSpPr>
        <p:spPr/>
        <p:txBody>
          <a:bodyPr/>
          <a:lstStyle/>
          <a:p>
            <a:pPr>
              <a:defRPr/>
            </a:pPr>
            <a:fld id="{D3F8B604-70A7-4DA8-9CA7-5FB70B4ED62F}" type="datetime1">
              <a:rPr lang="vi-VN" smtClean="0"/>
              <a:pPr>
                <a:defRPr/>
              </a:pPr>
              <a:t>23/08/2016</a:t>
            </a:fld>
            <a:endParaRPr lang="vi-VN"/>
          </a:p>
        </p:txBody>
      </p:sp>
      <p:sp>
        <p:nvSpPr>
          <p:cNvPr id="4" name="Footer Placeholder 3"/>
          <p:cNvSpPr>
            <a:spLocks noGrp="1"/>
          </p:cNvSpPr>
          <p:nvPr>
            <p:ph type="ftr" sz="quarter" idx="11"/>
          </p:nvPr>
        </p:nvSpPr>
        <p:spPr/>
        <p:txBody>
          <a:bodyPr/>
          <a:lstStyle/>
          <a:p>
            <a:pPr>
              <a:defRPr/>
            </a:pPr>
            <a:r>
              <a:rPr lang="en-US" smtClean="0"/>
              <a:t>Ủy Ban Nhân Dân Thành Phố Hồ Chí Minh</a:t>
            </a:r>
            <a:endParaRPr lang="vi-VN"/>
          </a:p>
        </p:txBody>
      </p:sp>
      <p:sp>
        <p:nvSpPr>
          <p:cNvPr id="5" name="Slide Number Placeholder 4"/>
          <p:cNvSpPr>
            <a:spLocks noGrp="1"/>
          </p:cNvSpPr>
          <p:nvPr>
            <p:ph type="sldNum" sz="quarter" idx="12"/>
          </p:nvPr>
        </p:nvSpPr>
        <p:spPr/>
        <p:txBody>
          <a:bodyPr/>
          <a:lstStyle/>
          <a:p>
            <a:pPr>
              <a:defRPr/>
            </a:pPr>
            <a:fld id="{2EE951C2-B09E-41F3-8963-725617ED5102}" type="slidenum">
              <a:rPr lang="vi-VN" smtClean="0"/>
              <a:pPr>
                <a:defRPr/>
              </a:pPr>
              <a:t>10</a:t>
            </a:fld>
            <a:endParaRPr lang="vi-VN"/>
          </a:p>
        </p:txBody>
      </p:sp>
      <p:sp>
        <p:nvSpPr>
          <p:cNvPr id="7" name="Title 5"/>
          <p:cNvSpPr txBox="1">
            <a:spLocks/>
          </p:cNvSpPr>
          <p:nvPr/>
        </p:nvSpPr>
        <p:spPr>
          <a:xfrm>
            <a:off x="2209800" y="3352800"/>
            <a:ext cx="7162800" cy="1143000"/>
          </a:xfrm>
          <a:prstGeom prst="rect">
            <a:avLst/>
          </a:prstGeom>
          <a:ln>
            <a:noFill/>
          </a:ln>
          <a:effectLst>
            <a:glow rad="63500">
              <a:schemeClr val="accent3">
                <a:satMod val="175000"/>
                <a:alpha val="40000"/>
              </a:schemeClr>
            </a:glow>
          </a:effectLst>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smtClean="0">
                <a:solidFill>
                  <a:srgbClr val="DE0000"/>
                </a:solidFill>
                <a:effectLst>
                  <a:glow rad="101600">
                    <a:srgbClr val="FFFF00">
                      <a:alpha val="40000"/>
                    </a:srgbClr>
                  </a:glow>
                </a:effectLst>
                <a:uLnTx/>
                <a:uFillTx/>
                <a:ea typeface="+mj-ea"/>
              </a:rPr>
              <a:t>hân thành cám ơn</a:t>
            </a:r>
            <a:br>
              <a:rPr kumimoji="0" lang="en-US" sz="5400" b="1" i="1" u="none" strike="noStrike" kern="1200" cap="none" spc="0" normalizeH="0" baseline="0" noProof="0" smtClean="0">
                <a:solidFill>
                  <a:srgbClr val="DE0000"/>
                </a:solidFill>
                <a:effectLst>
                  <a:glow rad="101600">
                    <a:srgbClr val="FFFF00">
                      <a:alpha val="40000"/>
                    </a:srgbClr>
                  </a:glow>
                </a:effectLst>
                <a:uLnTx/>
                <a:uFillTx/>
                <a:ea typeface="+mj-ea"/>
              </a:rPr>
            </a:br>
            <a:endParaRPr kumimoji="0" lang="en-US" sz="5400" b="1" i="1" u="none" strike="noStrike" kern="1200" cap="none" spc="0" normalizeH="0" baseline="0" noProof="0">
              <a:solidFill>
                <a:srgbClr val="DE0000"/>
              </a:solidFill>
              <a:effectLst>
                <a:glow rad="101600">
                  <a:srgbClr val="FFFF00">
                    <a:alpha val="40000"/>
                  </a:srgbClr>
                </a:glow>
              </a:effectLst>
              <a:uLnTx/>
              <a:uFillTx/>
              <a:ea typeface="+mj-ea"/>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NỘI DUNG</a:t>
            </a:r>
            <a:endParaRPr lang="en-US" dirty="0"/>
          </a:p>
        </p:txBody>
      </p:sp>
      <p:sp>
        <p:nvSpPr>
          <p:cNvPr id="3" name="Date Placeholder 2"/>
          <p:cNvSpPr>
            <a:spLocks noGrp="1"/>
          </p:cNvSpPr>
          <p:nvPr>
            <p:ph type="dt" sz="half" idx="10"/>
          </p:nvPr>
        </p:nvSpPr>
        <p:spPr/>
        <p:txBody>
          <a:bodyPr/>
          <a:lstStyle/>
          <a:p>
            <a:pPr>
              <a:defRPr/>
            </a:pPr>
            <a:fld id="{D3F8B604-70A7-4DA8-9CA7-5FB70B4ED62F}" type="datetime1">
              <a:rPr lang="vi-VN" smtClean="0"/>
              <a:pPr>
                <a:defRPr/>
              </a:pPr>
              <a:t>23/08/2016</a:t>
            </a:fld>
            <a:endParaRPr lang="vi-VN"/>
          </a:p>
        </p:txBody>
      </p:sp>
      <p:sp>
        <p:nvSpPr>
          <p:cNvPr id="4" name="Footer Placeholder 3"/>
          <p:cNvSpPr>
            <a:spLocks noGrp="1"/>
          </p:cNvSpPr>
          <p:nvPr>
            <p:ph type="ftr" sz="quarter" idx="11"/>
          </p:nvPr>
        </p:nvSpPr>
        <p:spPr/>
        <p:txBody>
          <a:bodyPr/>
          <a:lstStyle/>
          <a:p>
            <a:pPr>
              <a:defRPr/>
            </a:pPr>
            <a:r>
              <a:rPr lang="en-US" smtClean="0"/>
              <a:t>Ủy Ban Nhân Dân Thành Phố Hồ Chí Minh</a:t>
            </a:r>
            <a:endParaRPr lang="vi-VN"/>
          </a:p>
        </p:txBody>
      </p:sp>
      <p:sp>
        <p:nvSpPr>
          <p:cNvPr id="5" name="Slide Number Placeholder 4"/>
          <p:cNvSpPr>
            <a:spLocks noGrp="1"/>
          </p:cNvSpPr>
          <p:nvPr>
            <p:ph type="sldNum" sz="quarter" idx="12"/>
          </p:nvPr>
        </p:nvSpPr>
        <p:spPr/>
        <p:txBody>
          <a:bodyPr/>
          <a:lstStyle/>
          <a:p>
            <a:pPr>
              <a:defRPr/>
            </a:pPr>
            <a:fld id="{2EE951C2-B09E-41F3-8963-725617ED5102}" type="slidenum">
              <a:rPr lang="vi-VN" smtClean="0"/>
              <a:pPr>
                <a:defRPr/>
              </a:pPr>
              <a:t>2</a:t>
            </a:fld>
            <a:endParaRPr lang="vi-VN"/>
          </a:p>
        </p:txBody>
      </p:sp>
      <p:graphicFrame>
        <p:nvGraphicFramePr>
          <p:cNvPr id="7" name="Diagram 6"/>
          <p:cNvGraphicFramePr/>
          <p:nvPr/>
        </p:nvGraphicFramePr>
        <p:xfrm>
          <a:off x="1524000" y="1295400"/>
          <a:ext cx="60960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680669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1. NHỮNG KHÓ KHĂN</a:t>
            </a:r>
            <a:endParaRPr lang="en-US" dirty="0"/>
          </a:p>
        </p:txBody>
      </p:sp>
      <p:sp>
        <p:nvSpPr>
          <p:cNvPr id="4" name="Date Placeholder 3"/>
          <p:cNvSpPr>
            <a:spLocks noGrp="1"/>
          </p:cNvSpPr>
          <p:nvPr>
            <p:ph type="dt" sz="half" idx="10"/>
          </p:nvPr>
        </p:nvSpPr>
        <p:spPr/>
        <p:txBody>
          <a:bodyPr/>
          <a:lstStyle/>
          <a:p>
            <a:pPr>
              <a:defRPr/>
            </a:pPr>
            <a:fld id="{E362886A-1EDE-4296-BBE6-9B67BC3157BD}" type="datetime1">
              <a:rPr lang="vi-VN" smtClean="0"/>
              <a:pPr>
                <a:defRPr/>
              </a:pPr>
              <a:t>23/08/2016</a:t>
            </a:fld>
            <a:endParaRPr lang="vi-VN"/>
          </a:p>
        </p:txBody>
      </p:sp>
      <p:sp>
        <p:nvSpPr>
          <p:cNvPr id="5" name="Footer Placeholder 4"/>
          <p:cNvSpPr>
            <a:spLocks noGrp="1"/>
          </p:cNvSpPr>
          <p:nvPr>
            <p:ph type="ftr" sz="quarter" idx="11"/>
          </p:nvPr>
        </p:nvSpPr>
        <p:spPr/>
        <p:txBody>
          <a:bodyPr/>
          <a:lstStyle/>
          <a:p>
            <a:pPr>
              <a:defRPr/>
            </a:pPr>
            <a:r>
              <a:rPr lang="en-US" smtClean="0"/>
              <a:t>Sở Thông tin và Truyền thông</a:t>
            </a:r>
            <a:endParaRPr lang="vi-VN" dirty="0"/>
          </a:p>
        </p:txBody>
      </p:sp>
      <p:sp>
        <p:nvSpPr>
          <p:cNvPr id="6" name="Slide Number Placeholder 5"/>
          <p:cNvSpPr>
            <a:spLocks noGrp="1"/>
          </p:cNvSpPr>
          <p:nvPr>
            <p:ph type="sldNum" sz="quarter" idx="12"/>
          </p:nvPr>
        </p:nvSpPr>
        <p:spPr/>
        <p:txBody>
          <a:bodyPr/>
          <a:lstStyle/>
          <a:p>
            <a:pPr>
              <a:defRPr/>
            </a:pPr>
            <a:fld id="{2EE951C2-B09E-41F3-8963-725617ED5102}" type="slidenum">
              <a:rPr lang="vi-VN" smtClean="0"/>
              <a:pPr>
                <a:defRPr/>
              </a:pPr>
              <a:t>3</a:t>
            </a:fld>
            <a:endParaRPr lang="vi-VN"/>
          </a:p>
        </p:txBody>
      </p:sp>
      <p:sp>
        <p:nvSpPr>
          <p:cNvPr id="7" name="TextBox 6"/>
          <p:cNvSpPr txBox="1"/>
          <p:nvPr/>
        </p:nvSpPr>
        <p:spPr>
          <a:xfrm>
            <a:off x="914400" y="1524000"/>
            <a:ext cx="3276600" cy="369332"/>
          </a:xfrm>
          <a:prstGeom prst="rect">
            <a:avLst/>
          </a:prstGeom>
          <a:noFill/>
        </p:spPr>
        <p:txBody>
          <a:bodyPr wrap="square" rtlCol="0">
            <a:spAutoFit/>
          </a:bodyPr>
          <a:lstStyle/>
          <a:p>
            <a:r>
              <a:rPr lang="en-US" smtClean="0"/>
              <a:t>1. </a:t>
            </a:r>
            <a:r>
              <a:rPr lang="en-US" b="1" smtClean="0">
                <a:solidFill>
                  <a:srgbClr val="DE0000"/>
                </a:solidFill>
              </a:rPr>
              <a:t>THÔNG TIN</a:t>
            </a:r>
            <a:endParaRPr lang="vi-VN" b="1">
              <a:solidFill>
                <a:srgbClr val="DE0000"/>
              </a:solidFill>
            </a:endParaRPr>
          </a:p>
        </p:txBody>
      </p:sp>
      <p:sp>
        <p:nvSpPr>
          <p:cNvPr id="8" name="TextBox 7"/>
          <p:cNvSpPr txBox="1"/>
          <p:nvPr/>
        </p:nvSpPr>
        <p:spPr>
          <a:xfrm>
            <a:off x="1219200" y="2133600"/>
            <a:ext cx="5562600" cy="923330"/>
          </a:xfrm>
          <a:prstGeom prst="rect">
            <a:avLst/>
          </a:prstGeom>
          <a:noFill/>
        </p:spPr>
        <p:txBody>
          <a:bodyPr wrap="square" rtlCol="0">
            <a:spAutoFit/>
          </a:bodyPr>
          <a:lstStyle/>
          <a:p>
            <a:pPr>
              <a:buFontTx/>
              <a:buChar char="-"/>
            </a:pPr>
            <a:r>
              <a:rPr lang="en-US" smtClean="0"/>
              <a:t>Thiếu; </a:t>
            </a:r>
          </a:p>
          <a:p>
            <a:pPr>
              <a:buFontTx/>
              <a:buChar char="-"/>
            </a:pPr>
            <a:r>
              <a:rPr lang="en-US" smtClean="0"/>
              <a:t>Không đầy đủ, kịp thời (hướng dẫn, phối hợp);</a:t>
            </a:r>
          </a:p>
          <a:p>
            <a:pPr>
              <a:buFontTx/>
              <a:buChar char="-"/>
            </a:pPr>
            <a:r>
              <a:rPr lang="en-US" smtClean="0"/>
              <a:t> Chưa minh bạch </a:t>
            </a:r>
            <a:endParaRPr lang="vi-VN"/>
          </a:p>
        </p:txBody>
      </p:sp>
      <p:sp>
        <p:nvSpPr>
          <p:cNvPr id="9" name="TextBox 8"/>
          <p:cNvSpPr txBox="1"/>
          <p:nvPr/>
        </p:nvSpPr>
        <p:spPr>
          <a:xfrm>
            <a:off x="990600" y="3276600"/>
            <a:ext cx="6781800" cy="369332"/>
          </a:xfrm>
          <a:prstGeom prst="rect">
            <a:avLst/>
          </a:prstGeom>
          <a:noFill/>
        </p:spPr>
        <p:txBody>
          <a:bodyPr wrap="square" rtlCol="0">
            <a:spAutoFit/>
          </a:bodyPr>
          <a:lstStyle/>
          <a:p>
            <a:r>
              <a:rPr lang="en-US" smtClean="0"/>
              <a:t>2. </a:t>
            </a:r>
            <a:r>
              <a:rPr lang="en-US" b="1" smtClean="0">
                <a:solidFill>
                  <a:srgbClr val="DE0000"/>
                </a:solidFill>
              </a:rPr>
              <a:t>CƠ CHẾ</a:t>
            </a:r>
            <a:r>
              <a:rPr lang="en-US" smtClean="0">
                <a:solidFill>
                  <a:srgbClr val="DE0000"/>
                </a:solidFill>
              </a:rPr>
              <a:t> </a:t>
            </a:r>
            <a:r>
              <a:rPr lang="en-US" smtClean="0"/>
              <a:t>chia sẻ dữ liệu, thông tin – thiếu, “</a:t>
            </a:r>
            <a:r>
              <a:rPr lang="en-US" smtClean="0">
                <a:solidFill>
                  <a:srgbClr val="DE0000"/>
                </a:solidFill>
              </a:rPr>
              <a:t>xin cho</a:t>
            </a:r>
            <a:r>
              <a:rPr lang="en-US" smtClean="0"/>
              <a:t>”</a:t>
            </a:r>
            <a:endParaRPr lang="vi-VN"/>
          </a:p>
        </p:txBody>
      </p:sp>
      <p:sp>
        <p:nvSpPr>
          <p:cNvPr id="10" name="TextBox 9"/>
          <p:cNvSpPr txBox="1"/>
          <p:nvPr/>
        </p:nvSpPr>
        <p:spPr>
          <a:xfrm>
            <a:off x="990600" y="3886200"/>
            <a:ext cx="7010400" cy="646331"/>
          </a:xfrm>
          <a:prstGeom prst="rect">
            <a:avLst/>
          </a:prstGeom>
          <a:noFill/>
        </p:spPr>
        <p:txBody>
          <a:bodyPr wrap="square" rtlCol="0">
            <a:spAutoFit/>
          </a:bodyPr>
          <a:lstStyle/>
          <a:p>
            <a:r>
              <a:rPr lang="en-US" smtClean="0"/>
              <a:t>3. </a:t>
            </a:r>
            <a:r>
              <a:rPr lang="en-US" b="1" smtClean="0">
                <a:solidFill>
                  <a:srgbClr val="DE0000"/>
                </a:solidFill>
              </a:rPr>
              <a:t>CẠNH TRANH</a:t>
            </a:r>
            <a:r>
              <a:rPr lang="en-US" smtClean="0">
                <a:solidFill>
                  <a:srgbClr val="DE0000"/>
                </a:solidFill>
              </a:rPr>
              <a:t> </a:t>
            </a:r>
            <a:r>
              <a:rPr lang="en-US" smtClean="0"/>
              <a:t>– không công bằng (DN lớn, DN nhỏ và vừa) trong triển khai XD CSDL quốc gia</a:t>
            </a:r>
            <a:endParaRPr lang="vi-VN"/>
          </a:p>
        </p:txBody>
      </p:sp>
    </p:spTree>
    <p:extLst>
      <p:ext uri="{BB962C8B-B14F-4D97-AF65-F5344CB8AC3E}">
        <p14:creationId xmlns="" xmlns:p14="http://schemas.microsoft.com/office/powerpoint/2010/main" val="2191281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Nguyên nhân </a:t>
            </a:r>
            <a:endParaRPr lang="en-US" dirty="0"/>
          </a:p>
        </p:txBody>
      </p:sp>
      <p:sp>
        <p:nvSpPr>
          <p:cNvPr id="4" name="Date Placeholder 3"/>
          <p:cNvSpPr>
            <a:spLocks noGrp="1"/>
          </p:cNvSpPr>
          <p:nvPr>
            <p:ph type="dt" sz="half" idx="10"/>
          </p:nvPr>
        </p:nvSpPr>
        <p:spPr/>
        <p:txBody>
          <a:bodyPr/>
          <a:lstStyle/>
          <a:p>
            <a:pPr>
              <a:defRPr/>
            </a:pPr>
            <a:fld id="{E362886A-1EDE-4296-BBE6-9B67BC3157BD}" type="datetime1">
              <a:rPr lang="vi-VN" smtClean="0"/>
              <a:pPr>
                <a:defRPr/>
              </a:pPr>
              <a:t>23/08/2016</a:t>
            </a:fld>
            <a:endParaRPr lang="vi-VN"/>
          </a:p>
        </p:txBody>
      </p:sp>
      <p:sp>
        <p:nvSpPr>
          <p:cNvPr id="5" name="Footer Placeholder 4"/>
          <p:cNvSpPr>
            <a:spLocks noGrp="1"/>
          </p:cNvSpPr>
          <p:nvPr>
            <p:ph type="ftr" sz="quarter" idx="11"/>
          </p:nvPr>
        </p:nvSpPr>
        <p:spPr/>
        <p:txBody>
          <a:bodyPr/>
          <a:lstStyle/>
          <a:p>
            <a:pPr>
              <a:defRPr/>
            </a:pPr>
            <a:r>
              <a:rPr lang="en-US" smtClean="0"/>
              <a:t>Sở Thông tin và Truyền thông</a:t>
            </a:r>
            <a:endParaRPr lang="vi-VN" dirty="0"/>
          </a:p>
        </p:txBody>
      </p:sp>
      <p:sp>
        <p:nvSpPr>
          <p:cNvPr id="6" name="Slide Number Placeholder 5"/>
          <p:cNvSpPr>
            <a:spLocks noGrp="1"/>
          </p:cNvSpPr>
          <p:nvPr>
            <p:ph type="sldNum" sz="quarter" idx="12"/>
          </p:nvPr>
        </p:nvSpPr>
        <p:spPr/>
        <p:txBody>
          <a:bodyPr/>
          <a:lstStyle/>
          <a:p>
            <a:pPr>
              <a:defRPr/>
            </a:pPr>
            <a:fld id="{2EE951C2-B09E-41F3-8963-725617ED5102}" type="slidenum">
              <a:rPr lang="vi-VN" smtClean="0"/>
              <a:pPr>
                <a:defRPr/>
              </a:pPr>
              <a:t>4</a:t>
            </a:fld>
            <a:endParaRPr lang="vi-VN"/>
          </a:p>
        </p:txBody>
      </p:sp>
      <p:sp>
        <p:nvSpPr>
          <p:cNvPr id="7" name="TextBox 6"/>
          <p:cNvSpPr txBox="1"/>
          <p:nvPr/>
        </p:nvSpPr>
        <p:spPr>
          <a:xfrm>
            <a:off x="381000" y="1676400"/>
            <a:ext cx="8382000" cy="523220"/>
          </a:xfrm>
          <a:prstGeom prst="rect">
            <a:avLst/>
          </a:prstGeom>
          <a:noFill/>
        </p:spPr>
        <p:txBody>
          <a:bodyPr wrap="square" rtlCol="0">
            <a:spAutoFit/>
          </a:bodyPr>
          <a:lstStyle/>
          <a:p>
            <a:r>
              <a:rPr lang="en-US" sz="2800" b="1" smtClean="0">
                <a:solidFill>
                  <a:srgbClr val="AC0000"/>
                </a:solidFill>
              </a:rPr>
              <a:t>Đề nghị các Bộ ngành chia sẻ với Địa phương?</a:t>
            </a:r>
            <a:endParaRPr lang="vi-VN" sz="2800" b="1">
              <a:solidFill>
                <a:srgbClr val="AC0000"/>
              </a:solidFill>
            </a:endParaRPr>
          </a:p>
        </p:txBody>
      </p:sp>
    </p:spTree>
    <p:extLst>
      <p:ext uri="{BB962C8B-B14F-4D97-AF65-F5344CB8AC3E}">
        <p14:creationId xmlns="" xmlns:p14="http://schemas.microsoft.com/office/powerpoint/2010/main" val="2191281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AutoNum type="arabicPeriod"/>
            </a:pPr>
            <a:r>
              <a:rPr lang="en-US" smtClean="0"/>
              <a:t>Công khai thông tin của dự án/đề án XD CSDL QG trên cổng thông tin của Bộ TTTT (ha Bộ được giao chủ trì)</a:t>
            </a:r>
          </a:p>
          <a:p>
            <a:pPr marL="457200" indent="-457200">
              <a:buAutoNum type="arabicPeriod"/>
            </a:pPr>
            <a:r>
              <a:rPr lang="en-US" smtClean="0"/>
              <a:t>Bộ ngành cử đội chuyên gia cùng 1 số địa phương (TPHCM, Đà Nẵng) triển khai HTTT chuyên ngành (kinh phí từ NS TW giao cho Bộ ngành XD CSDL QG)</a:t>
            </a:r>
          </a:p>
          <a:p>
            <a:pPr marL="457200" indent="-457200">
              <a:buAutoNum type="arabicPeriod"/>
            </a:pPr>
            <a:r>
              <a:rPr lang="en-US" smtClean="0"/>
              <a:t>Có cơ chế (và minh bạch) để các DN cùng tham gia XD HTTT địa phương + kết nối dữ liệu lên CSDL QG</a:t>
            </a:r>
          </a:p>
          <a:p>
            <a:pPr marL="457200" indent="-457200">
              <a:buAutoNum type="arabicPeriod"/>
            </a:pPr>
            <a:r>
              <a:rPr lang="en-US" smtClean="0"/>
              <a:t>Có cơ chế chia sẻ dữ liệu (CSDL QG), thông tin (HTTT Bộ ngành) cho địa phương </a:t>
            </a:r>
            <a:endParaRPr lang="en-US" dirty="0"/>
          </a:p>
        </p:txBody>
      </p:sp>
      <p:sp>
        <p:nvSpPr>
          <p:cNvPr id="3" name="Title 2"/>
          <p:cNvSpPr>
            <a:spLocks noGrp="1"/>
          </p:cNvSpPr>
          <p:nvPr>
            <p:ph type="title"/>
          </p:nvPr>
        </p:nvSpPr>
        <p:spPr/>
        <p:txBody>
          <a:bodyPr/>
          <a:lstStyle/>
          <a:p>
            <a:r>
              <a:rPr lang="en-US" smtClean="0"/>
              <a:t>Giải pháp </a:t>
            </a:r>
            <a:endParaRPr lang="en-US" dirty="0"/>
          </a:p>
        </p:txBody>
      </p:sp>
      <p:sp>
        <p:nvSpPr>
          <p:cNvPr id="4" name="Date Placeholder 3"/>
          <p:cNvSpPr>
            <a:spLocks noGrp="1"/>
          </p:cNvSpPr>
          <p:nvPr>
            <p:ph type="dt" sz="half" idx="10"/>
          </p:nvPr>
        </p:nvSpPr>
        <p:spPr/>
        <p:txBody>
          <a:bodyPr/>
          <a:lstStyle/>
          <a:p>
            <a:pPr>
              <a:defRPr/>
            </a:pPr>
            <a:fld id="{E362886A-1EDE-4296-BBE6-9B67BC3157BD}" type="datetime1">
              <a:rPr lang="vi-VN" smtClean="0"/>
              <a:pPr>
                <a:defRPr/>
              </a:pPr>
              <a:t>23/08/2016</a:t>
            </a:fld>
            <a:endParaRPr lang="vi-VN"/>
          </a:p>
        </p:txBody>
      </p:sp>
      <p:sp>
        <p:nvSpPr>
          <p:cNvPr id="5" name="Footer Placeholder 4"/>
          <p:cNvSpPr>
            <a:spLocks noGrp="1"/>
          </p:cNvSpPr>
          <p:nvPr>
            <p:ph type="ftr" sz="quarter" idx="11"/>
          </p:nvPr>
        </p:nvSpPr>
        <p:spPr/>
        <p:txBody>
          <a:bodyPr/>
          <a:lstStyle/>
          <a:p>
            <a:pPr>
              <a:defRPr/>
            </a:pPr>
            <a:r>
              <a:rPr lang="en-US" smtClean="0"/>
              <a:t>Sở Thông tin và Truyền thông</a:t>
            </a:r>
            <a:endParaRPr lang="vi-VN" dirty="0"/>
          </a:p>
        </p:txBody>
      </p:sp>
      <p:sp>
        <p:nvSpPr>
          <p:cNvPr id="6" name="Slide Number Placeholder 5"/>
          <p:cNvSpPr>
            <a:spLocks noGrp="1"/>
          </p:cNvSpPr>
          <p:nvPr>
            <p:ph type="sldNum" sz="quarter" idx="12"/>
          </p:nvPr>
        </p:nvSpPr>
        <p:spPr/>
        <p:txBody>
          <a:bodyPr/>
          <a:lstStyle/>
          <a:p>
            <a:pPr>
              <a:defRPr/>
            </a:pPr>
            <a:fld id="{2EE951C2-B09E-41F3-8963-725617ED5102}" type="slidenum">
              <a:rPr lang="vi-VN" smtClean="0"/>
              <a:pPr>
                <a:defRPr/>
              </a:pPr>
              <a:t>5</a:t>
            </a:fld>
            <a:endParaRPr lang="vi-VN"/>
          </a:p>
        </p:txBody>
      </p:sp>
    </p:spTree>
    <p:extLst>
      <p:ext uri="{BB962C8B-B14F-4D97-AF65-F5344CB8AC3E}">
        <p14:creationId xmlns="" xmlns:p14="http://schemas.microsoft.com/office/powerpoint/2010/main" val="2191281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36530"/>
            <a:ext cx="7391400" cy="725470"/>
          </a:xfrm>
        </p:spPr>
        <p:txBody>
          <a:bodyPr/>
          <a:lstStyle/>
          <a:p>
            <a:r>
              <a:rPr lang="en-US" sz="2800" smtClean="0"/>
              <a:t>Thu thập, truyền, xử lý dữ liệu theo ĐTTM</a:t>
            </a:r>
            <a:r>
              <a:rPr lang="en-US" smtClean="0"/>
              <a:t>  </a:t>
            </a:r>
            <a:r>
              <a:rPr lang="en-US" smtClean="0"/>
              <a:t> </a:t>
            </a:r>
            <a:endParaRPr lang="en-US" dirty="0"/>
          </a:p>
        </p:txBody>
      </p:sp>
      <p:sp>
        <p:nvSpPr>
          <p:cNvPr id="4" name="Date Placeholder 3"/>
          <p:cNvSpPr>
            <a:spLocks noGrp="1"/>
          </p:cNvSpPr>
          <p:nvPr>
            <p:ph type="dt" sz="half" idx="10"/>
          </p:nvPr>
        </p:nvSpPr>
        <p:spPr/>
        <p:txBody>
          <a:bodyPr/>
          <a:lstStyle/>
          <a:p>
            <a:pPr>
              <a:defRPr/>
            </a:pPr>
            <a:fld id="{E362886A-1EDE-4296-BBE6-9B67BC3157BD}" type="datetime1">
              <a:rPr lang="vi-VN" smtClean="0"/>
              <a:pPr>
                <a:defRPr/>
              </a:pPr>
              <a:t>23/08/2016</a:t>
            </a:fld>
            <a:endParaRPr lang="vi-VN"/>
          </a:p>
        </p:txBody>
      </p:sp>
      <p:sp>
        <p:nvSpPr>
          <p:cNvPr id="5" name="Footer Placeholder 4"/>
          <p:cNvSpPr>
            <a:spLocks noGrp="1"/>
          </p:cNvSpPr>
          <p:nvPr>
            <p:ph type="ftr" sz="quarter" idx="11"/>
          </p:nvPr>
        </p:nvSpPr>
        <p:spPr/>
        <p:txBody>
          <a:bodyPr/>
          <a:lstStyle/>
          <a:p>
            <a:pPr>
              <a:defRPr/>
            </a:pPr>
            <a:r>
              <a:rPr lang="en-US" smtClean="0"/>
              <a:t>Sở Thông tin và Truyền thông</a:t>
            </a:r>
            <a:endParaRPr lang="vi-VN" dirty="0"/>
          </a:p>
        </p:txBody>
      </p:sp>
      <p:sp>
        <p:nvSpPr>
          <p:cNvPr id="6" name="Slide Number Placeholder 5"/>
          <p:cNvSpPr>
            <a:spLocks noGrp="1"/>
          </p:cNvSpPr>
          <p:nvPr>
            <p:ph type="sldNum" sz="quarter" idx="12"/>
          </p:nvPr>
        </p:nvSpPr>
        <p:spPr/>
        <p:txBody>
          <a:bodyPr/>
          <a:lstStyle/>
          <a:p>
            <a:pPr>
              <a:defRPr/>
            </a:pPr>
            <a:fld id="{2EE951C2-B09E-41F3-8963-725617ED5102}" type="slidenum">
              <a:rPr lang="vi-VN" smtClean="0"/>
              <a:pPr>
                <a:defRPr/>
              </a:pPr>
              <a:t>6</a:t>
            </a:fld>
            <a:endParaRPr lang="vi-VN"/>
          </a:p>
        </p:txBody>
      </p:sp>
      <p:pic>
        <p:nvPicPr>
          <p:cNvPr id="8" name="Picture 2"/>
          <p:cNvPicPr/>
          <p:nvPr/>
        </p:nvPicPr>
        <p:blipFill>
          <a:blip r:embed="rId2" cstate="print"/>
          <a:stretch/>
        </p:blipFill>
        <p:spPr>
          <a:xfrm>
            <a:off x="138240" y="1181160"/>
            <a:ext cx="8991360" cy="4838640"/>
          </a:xfrm>
          <a:prstGeom prst="rect">
            <a:avLst/>
          </a:prstGeom>
          <a:ln w="9360">
            <a:noFill/>
          </a:ln>
        </p:spPr>
      </p:pic>
      <p:sp>
        <p:nvSpPr>
          <p:cNvPr id="9" name="TextShape 2"/>
          <p:cNvSpPr txBox="1"/>
          <p:nvPr/>
        </p:nvSpPr>
        <p:spPr>
          <a:xfrm>
            <a:off x="190440" y="6020280"/>
            <a:ext cx="8686440" cy="609120"/>
          </a:xfrm>
          <a:prstGeom prst="rect">
            <a:avLst/>
          </a:prstGeom>
          <a:noFill/>
          <a:ln>
            <a:noFill/>
          </a:ln>
        </p:spPr>
        <p:txBody>
          <a:bodyPr/>
          <a:lstStyle/>
          <a:p>
            <a:pPr marL="514440" indent="-514080" algn="ctr">
              <a:lnSpc>
                <a:spcPct val="100000"/>
              </a:lnSpc>
            </a:pPr>
            <a:r>
              <a:rPr lang="vi-VN" sz="2400" b="1" strike="noStrike" spc="-1">
                <a:solidFill>
                  <a:srgbClr val="FF0000"/>
                </a:solidFill>
                <a:uFill>
                  <a:solidFill>
                    <a:srgbClr val="FFFFFF"/>
                  </a:solidFill>
                </a:uFill>
                <a:latin typeface="Arial"/>
              </a:rPr>
              <a:t>ĐÔ THỊ KẾT NỐI BẰNG IoT</a:t>
            </a:r>
            <a:endParaRPr lang="vi-VN" sz="3200" b="0" strike="noStrike" spc="-1">
              <a:solidFill>
                <a:srgbClr val="1F497D"/>
              </a:solidFill>
              <a:uFill>
                <a:solidFill>
                  <a:srgbClr val="FFFFFF"/>
                </a:solidFill>
              </a:uFill>
              <a:latin typeface="Calibri"/>
            </a:endParaRPr>
          </a:p>
        </p:txBody>
      </p:sp>
    </p:spTree>
    <p:extLst>
      <p:ext uri="{BB962C8B-B14F-4D97-AF65-F5344CB8AC3E}">
        <p14:creationId xmlns="" xmlns:p14="http://schemas.microsoft.com/office/powerpoint/2010/main" val="2191281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 xmlns:p14="http://schemas.microsoft.com/office/powerpoint/2010/main" val="593272565"/>
              </p:ext>
            </p:extLst>
          </p:nvPr>
        </p:nvGraphicFramePr>
        <p:xfrm>
          <a:off x="-15" y="3"/>
          <a:ext cx="9144013" cy="6880170"/>
        </p:xfrm>
        <a:graphic>
          <a:graphicData uri="http://schemas.openxmlformats.org/drawingml/2006/table">
            <a:tbl>
              <a:tblPr firstRow="1" firstCol="1" bandRow="1">
                <a:tableStyleId>{5C22544A-7EE6-4342-B048-85BDC9FD1C3A}</a:tableStyleId>
              </a:tblPr>
              <a:tblGrid>
                <a:gridCol w="819134"/>
                <a:gridCol w="2252581"/>
                <a:gridCol w="380553"/>
                <a:gridCol w="450282"/>
                <a:gridCol w="338496"/>
                <a:gridCol w="477472"/>
                <a:gridCol w="469258"/>
                <a:gridCol w="477820"/>
                <a:gridCol w="550858"/>
                <a:gridCol w="336523"/>
                <a:gridCol w="450265"/>
                <a:gridCol w="338496"/>
                <a:gridCol w="338496"/>
                <a:gridCol w="338496"/>
                <a:gridCol w="448291"/>
                <a:gridCol w="338496"/>
                <a:gridCol w="338496"/>
              </a:tblGrid>
              <a:tr h="572511">
                <a:tc rowSpan="2" gridSpan="2">
                  <a:txBody>
                    <a:bodyPr/>
                    <a:lstStyle/>
                    <a:p>
                      <a:pPr marL="0" marR="0" algn="ctr">
                        <a:lnSpc>
                          <a:spcPct val="107000"/>
                        </a:lnSpc>
                        <a:spcBef>
                          <a:spcPts val="0"/>
                        </a:spcBef>
                        <a:spcAft>
                          <a:spcPts val="0"/>
                        </a:spcAft>
                      </a:pPr>
                      <a:r>
                        <a:rPr lang="en-US" sz="2400" dirty="0">
                          <a:effectLst/>
                          <a:latin typeface="Arial" panose="020B0604020202020204" pitchFamily="34" charset="0"/>
                          <a:cs typeface="Arial" panose="020B0604020202020204" pitchFamily="34" charset="0"/>
                        </a:rPr>
                        <a:t>KHUNG ĐÔ THỊ THÔNG MINH</a:t>
                      </a:r>
                    </a:p>
                    <a:p>
                      <a:pPr marL="0" marR="0" algn="ctr">
                        <a:lnSpc>
                          <a:spcPct val="107000"/>
                        </a:lnSpc>
                        <a:spcBef>
                          <a:spcPts val="0"/>
                        </a:spcBef>
                        <a:spcAft>
                          <a:spcPts val="0"/>
                        </a:spcAft>
                      </a:pPr>
                      <a:r>
                        <a:rPr lang="en-US" sz="1800" b="0" dirty="0">
                          <a:effectLst/>
                          <a:latin typeface="Arial" panose="020B0604020202020204" pitchFamily="34" charset="0"/>
                          <a:cs typeface="Arial" panose="020B0604020202020204" pitchFamily="34" charset="0"/>
                        </a:rPr>
                        <a:t>THE SMART CITIES FREAMWORK</a:t>
                      </a:r>
                      <a:endParaRPr lang="en-US" sz="1800" b="0" dirty="0">
                        <a:effectLst/>
                        <a:latin typeface="Arial" panose="020B0604020202020204" pitchFamily="34" charset="0"/>
                        <a:ea typeface="Calibri"/>
                        <a:cs typeface="Arial" panose="020B0604020202020204" pitchFamily="34" charset="0"/>
                      </a:endParaRPr>
                    </a:p>
                  </a:txBody>
                  <a:tcPr marL="61591" marR="61591" marT="0" marB="0" anchor="ctr">
                    <a:solidFill>
                      <a:schemeClr val="accent1">
                        <a:lumMod val="75000"/>
                      </a:schemeClr>
                    </a:solidFill>
                  </a:tcPr>
                </a:tc>
                <a:tc rowSpan="2" hMerge="1">
                  <a:txBody>
                    <a:bodyPr/>
                    <a:lstStyle/>
                    <a:p>
                      <a:endParaRPr lang="en-US"/>
                    </a:p>
                  </a:txBody>
                  <a:tcPr/>
                </a:tc>
                <a:tc gridSpan="15">
                  <a:txBody>
                    <a:bodyPr/>
                    <a:lstStyle/>
                    <a:p>
                      <a:pPr marL="0" marR="0"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NHIỆM VỤ/ TRÁCH NHIỆM/VẤN ĐỀ CỦA ĐÔ THỊ</a:t>
                      </a:r>
                    </a:p>
                    <a:p>
                      <a:pPr marL="0" marR="0" algn="ctr">
                        <a:lnSpc>
                          <a:spcPct val="107000"/>
                        </a:lnSpc>
                        <a:spcBef>
                          <a:spcPts val="0"/>
                        </a:spcBef>
                        <a:spcAft>
                          <a:spcPts val="0"/>
                        </a:spcAft>
                      </a:pPr>
                      <a:r>
                        <a:rPr lang="en-US" sz="1400" dirty="0">
                          <a:effectLst/>
                          <a:latin typeface="Arial" panose="020B0604020202020204" pitchFamily="34" charset="0"/>
                          <a:cs typeface="Arial" panose="020B0604020202020204" pitchFamily="34" charset="0"/>
                        </a:rPr>
                        <a:t>CITY RESPONSIBILITIES</a:t>
                      </a:r>
                      <a:endParaRPr lang="en-US" sz="1400" dirty="0">
                        <a:effectLst/>
                        <a:latin typeface="Arial" panose="020B0604020202020204" pitchFamily="34" charset="0"/>
                        <a:ea typeface="Calibri"/>
                        <a:cs typeface="Arial" panose="020B0604020202020204" pitchFamily="34" charset="0"/>
                      </a:endParaRPr>
                    </a:p>
                  </a:txBody>
                  <a:tcPr marL="61591" marR="61591" marT="0" marB="0" anchor="ctr">
                    <a:solidFill>
                      <a:schemeClr val="accent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20918">
                <a:tc gridSpan="2" vMerge="1">
                  <a:txBody>
                    <a:bodyPr/>
                    <a:lstStyle/>
                    <a:p>
                      <a:endParaRPr lang="en-US"/>
                    </a:p>
                  </a:txBody>
                  <a:tcPr/>
                </a:tc>
                <a:tc hMerge="1" vMerge="1">
                  <a:txBody>
                    <a:bodyPr/>
                    <a:lstStyle/>
                    <a:p>
                      <a:endParaRPr lang="en-US"/>
                    </a:p>
                  </a:txBody>
                  <a:tcPr/>
                </a:tc>
                <a:tc>
                  <a:txBody>
                    <a:bodyPr/>
                    <a:lstStyle/>
                    <a:p>
                      <a:pPr marL="71755" marR="71755">
                        <a:lnSpc>
                          <a:spcPct val="107000"/>
                        </a:lnSpc>
                        <a:spcBef>
                          <a:spcPts val="0"/>
                        </a:spcBef>
                        <a:spcAft>
                          <a:spcPts val="0"/>
                        </a:spcAft>
                      </a:pPr>
                      <a:r>
                        <a:rPr lang="en-US" sz="1400" b="1" dirty="0" err="1">
                          <a:effectLst/>
                          <a:latin typeface="Arial" panose="020B0604020202020204" pitchFamily="34" charset="0"/>
                          <a:cs typeface="Arial" panose="020B0604020202020204" pitchFamily="34" charset="0"/>
                        </a:rPr>
                        <a:t>Những</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vấn</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đề</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tổng</a:t>
                      </a:r>
                      <a:r>
                        <a:rPr lang="en-US" sz="1400" b="1" dirty="0">
                          <a:effectLst/>
                          <a:latin typeface="Arial" panose="020B0604020202020204" pitchFamily="34" charset="0"/>
                          <a:cs typeface="Arial" panose="020B0604020202020204" pitchFamily="34" charset="0"/>
                        </a:rPr>
                        <a:t> </a:t>
                      </a:r>
                      <a:r>
                        <a:rPr lang="en-US" sz="1400" b="1" dirty="0" err="1" smtClean="0">
                          <a:effectLst/>
                          <a:latin typeface="Arial" panose="020B0604020202020204" pitchFamily="34" charset="0"/>
                          <a:cs typeface="Arial" panose="020B0604020202020204" pitchFamily="34" charset="0"/>
                        </a:rPr>
                        <a:t>quát</a:t>
                      </a:r>
                      <a:endParaRPr lang="en-US" sz="1400" b="1" dirty="0">
                        <a:effectLst/>
                        <a:latin typeface="Arial" panose="020B0604020202020204" pitchFamily="34" charset="0"/>
                        <a:ea typeface="Calibri"/>
                        <a:cs typeface="Arial" panose="020B0604020202020204" pitchFamily="34" charset="0"/>
                      </a:endParaRPr>
                    </a:p>
                  </a:txBody>
                  <a:tcPr marL="61591" marR="61591" marT="0" marB="0" vert="vert270"/>
                </a:tc>
                <a:tc>
                  <a:txBody>
                    <a:bodyPr/>
                    <a:lstStyle/>
                    <a:p>
                      <a:pPr marL="71755" marR="71755">
                        <a:lnSpc>
                          <a:spcPct val="107000"/>
                        </a:lnSpc>
                        <a:spcBef>
                          <a:spcPts val="0"/>
                        </a:spcBef>
                        <a:spcAft>
                          <a:spcPts val="0"/>
                        </a:spcAft>
                      </a:pPr>
                      <a:r>
                        <a:rPr lang="en-US" sz="1400" b="1" dirty="0" err="1">
                          <a:effectLst/>
                          <a:latin typeface="Arial" panose="020B0604020202020204" pitchFamily="34" charset="0"/>
                          <a:cs typeface="Arial" panose="020B0604020202020204" pitchFamily="34" charset="0"/>
                        </a:rPr>
                        <a:t>Chính</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quyền</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điện</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tử</a:t>
                      </a:r>
                      <a:r>
                        <a:rPr lang="en-US" sz="1400" b="1" dirty="0">
                          <a:effectLst/>
                          <a:latin typeface="Arial" panose="020B0604020202020204" pitchFamily="34" charset="0"/>
                          <a:cs typeface="Arial" panose="020B0604020202020204" pitchFamily="34" charset="0"/>
                        </a:rPr>
                        <a:t> (1</a:t>
                      </a:r>
                      <a:r>
                        <a:rPr lang="en-US" sz="1400" b="1" dirty="0" smtClean="0">
                          <a:effectLst/>
                          <a:latin typeface="Arial" panose="020B0604020202020204" pitchFamily="34" charset="0"/>
                          <a:cs typeface="Arial" panose="020B0604020202020204" pitchFamily="34" charset="0"/>
                        </a:rPr>
                        <a:t>)</a:t>
                      </a:r>
                      <a:endParaRPr lang="en-US" sz="1400" b="1" dirty="0">
                        <a:effectLst/>
                        <a:latin typeface="Arial" panose="020B0604020202020204" pitchFamily="34" charset="0"/>
                        <a:cs typeface="Arial" panose="020B0604020202020204" pitchFamily="34" charset="0"/>
                      </a:endParaRPr>
                    </a:p>
                  </a:txBody>
                  <a:tcPr marL="61591" marR="61591" marT="0" marB="0" vert="vert270"/>
                </a:tc>
                <a:tc>
                  <a:txBody>
                    <a:bodyPr/>
                    <a:lstStyle/>
                    <a:p>
                      <a:pPr marL="71755" marR="71755">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Qui </a:t>
                      </a:r>
                      <a:r>
                        <a:rPr lang="en-US" sz="1400" b="1" dirty="0" err="1">
                          <a:effectLst/>
                          <a:latin typeface="Arial" panose="020B0604020202020204" pitchFamily="34" charset="0"/>
                          <a:cs typeface="Arial" panose="020B0604020202020204" pitchFamily="34" charset="0"/>
                        </a:rPr>
                        <a:t>hoạch</a:t>
                      </a:r>
                      <a:r>
                        <a:rPr lang="en-US" sz="1400" b="1" dirty="0">
                          <a:effectLst/>
                          <a:latin typeface="Arial" panose="020B0604020202020204" pitchFamily="34" charset="0"/>
                          <a:cs typeface="Arial" panose="020B0604020202020204" pitchFamily="34" charset="0"/>
                        </a:rPr>
                        <a:t> (2)</a:t>
                      </a:r>
                    </a:p>
                    <a:p>
                      <a:pPr marL="71755" marR="71755">
                        <a:lnSpc>
                          <a:spcPct val="107000"/>
                        </a:lnSpc>
                        <a:spcBef>
                          <a:spcPts val="0"/>
                        </a:spcBef>
                        <a:spcAft>
                          <a:spcPts val="0"/>
                        </a:spcAft>
                      </a:pPr>
                      <a:endParaRPr lang="en-US" sz="1400" b="1" dirty="0">
                        <a:effectLst/>
                        <a:latin typeface="Arial" panose="020B0604020202020204" pitchFamily="34" charset="0"/>
                        <a:ea typeface="Calibri"/>
                        <a:cs typeface="Arial" panose="020B0604020202020204" pitchFamily="34" charset="0"/>
                      </a:endParaRPr>
                    </a:p>
                  </a:txBody>
                  <a:tcPr marL="61591" marR="61591" marT="0" marB="0" vert="vert270"/>
                </a:tc>
                <a:tc>
                  <a:txBody>
                    <a:bodyPr/>
                    <a:lstStyle/>
                    <a:p>
                      <a:pPr marL="71755" marR="71755">
                        <a:lnSpc>
                          <a:spcPct val="107000"/>
                        </a:lnSpc>
                        <a:spcBef>
                          <a:spcPts val="0"/>
                        </a:spcBef>
                        <a:spcAft>
                          <a:spcPts val="0"/>
                        </a:spcAft>
                      </a:pPr>
                      <a:r>
                        <a:rPr lang="en-US" sz="1400" b="1" dirty="0" err="1">
                          <a:effectLst/>
                          <a:latin typeface="Arial" panose="020B0604020202020204" pitchFamily="34" charset="0"/>
                          <a:cs typeface="Arial" panose="020B0604020202020204" pitchFamily="34" charset="0"/>
                        </a:rPr>
                        <a:t>Giao</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thông</a:t>
                      </a:r>
                      <a:r>
                        <a:rPr lang="en-US" sz="1400" b="1" dirty="0">
                          <a:effectLst/>
                          <a:latin typeface="Arial" panose="020B0604020202020204" pitchFamily="34" charset="0"/>
                          <a:cs typeface="Arial" panose="020B0604020202020204" pitchFamily="34" charset="0"/>
                        </a:rPr>
                        <a:t> (3</a:t>
                      </a:r>
                      <a:r>
                        <a:rPr lang="en-US" sz="1400" b="1" dirty="0" smtClean="0">
                          <a:effectLst/>
                          <a:latin typeface="Arial" panose="020B0604020202020204" pitchFamily="34" charset="0"/>
                          <a:cs typeface="Arial" panose="020B0604020202020204" pitchFamily="34" charset="0"/>
                        </a:rPr>
                        <a:t>)</a:t>
                      </a:r>
                      <a:endParaRPr lang="en-US" sz="1400" b="1" dirty="0">
                        <a:effectLst/>
                        <a:latin typeface="Arial" panose="020B0604020202020204" pitchFamily="34" charset="0"/>
                        <a:cs typeface="Arial" panose="020B0604020202020204" pitchFamily="34" charset="0"/>
                      </a:endParaRPr>
                    </a:p>
                  </a:txBody>
                  <a:tcPr marL="61591" marR="61591" marT="0" marB="0" vert="vert270"/>
                </a:tc>
                <a:tc>
                  <a:txBody>
                    <a:bodyPr/>
                    <a:lstStyle/>
                    <a:p>
                      <a:pPr marL="71755" marR="71755"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Arial" panose="020B0604020202020204" pitchFamily="34" charset="0"/>
                          <a:cs typeface="Arial" panose="020B0604020202020204" pitchFamily="34" charset="0"/>
                        </a:rPr>
                        <a:t>Y </a:t>
                      </a:r>
                      <a:r>
                        <a:rPr lang="en-US" sz="1400" b="1" dirty="0" err="1">
                          <a:effectLst/>
                          <a:latin typeface="Arial" panose="020B0604020202020204" pitchFamily="34" charset="0"/>
                          <a:cs typeface="Arial" panose="020B0604020202020204" pitchFamily="34" charset="0"/>
                        </a:rPr>
                        <a:t>tế</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và</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dịch</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vụ</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cho</a:t>
                      </a:r>
                      <a:r>
                        <a:rPr lang="en-US" sz="1400" b="1" dirty="0">
                          <a:effectLst/>
                          <a:latin typeface="Arial" panose="020B0604020202020204" pitchFamily="34" charset="0"/>
                          <a:cs typeface="Arial" panose="020B0604020202020204" pitchFamily="34" charset="0"/>
                        </a:rPr>
                        <a:t> con </a:t>
                      </a:r>
                      <a:r>
                        <a:rPr lang="en-US" sz="1400" b="1" dirty="0" err="1">
                          <a:effectLst/>
                          <a:latin typeface="Arial" panose="020B0604020202020204" pitchFamily="34" charset="0"/>
                          <a:cs typeface="Arial" panose="020B0604020202020204" pitchFamily="34" charset="0"/>
                        </a:rPr>
                        <a:t>người</a:t>
                      </a:r>
                      <a:r>
                        <a:rPr lang="en-US" sz="1400" b="1" dirty="0">
                          <a:effectLst/>
                          <a:latin typeface="Arial" panose="020B0604020202020204" pitchFamily="34" charset="0"/>
                          <a:cs typeface="Arial" panose="020B0604020202020204" pitchFamily="34" charset="0"/>
                        </a:rPr>
                        <a:t> </a:t>
                      </a:r>
                      <a:r>
                        <a:rPr lang="en-US" sz="1400" b="1" dirty="0" smtClean="0">
                          <a:effectLst/>
                          <a:latin typeface="Arial" panose="020B0604020202020204" pitchFamily="34" charset="0"/>
                          <a:cs typeface="Arial" panose="020B0604020202020204" pitchFamily="34" charset="0"/>
                        </a:rPr>
                        <a:t>4) </a:t>
                      </a:r>
                    </a:p>
                  </a:txBody>
                  <a:tcPr marL="61591" marR="61591" marT="0" marB="0" vert="vert270"/>
                </a:tc>
                <a:tc>
                  <a:txBody>
                    <a:bodyPr/>
                    <a:lstStyle/>
                    <a:p>
                      <a:pPr marL="71755" marR="71755" indent="0" algn="l" defTabSz="914400" rtl="0" eaLnBrk="1" fontAlgn="auto" latinLnBrk="0" hangingPunct="1">
                        <a:lnSpc>
                          <a:spcPct val="107000"/>
                        </a:lnSpc>
                        <a:spcBef>
                          <a:spcPts val="0"/>
                        </a:spcBef>
                        <a:spcAft>
                          <a:spcPts val="0"/>
                        </a:spcAft>
                        <a:buClrTx/>
                        <a:buSzTx/>
                        <a:buFontTx/>
                        <a:buNone/>
                        <a:tabLst/>
                        <a:defRPr/>
                      </a:pPr>
                      <a:r>
                        <a:rPr lang="en-US" sz="1400" b="1" dirty="0" smtClean="0">
                          <a:effectLst/>
                          <a:latin typeface="Arial" panose="020B0604020202020204" pitchFamily="34" charset="0"/>
                          <a:cs typeface="Arial" panose="020B0604020202020204" pitchFamily="34" charset="0"/>
                        </a:rPr>
                        <a:t>An </a:t>
                      </a:r>
                      <a:r>
                        <a:rPr lang="en-US" sz="1400" b="1" dirty="0" err="1" smtClean="0">
                          <a:effectLst/>
                          <a:latin typeface="Arial" panose="020B0604020202020204" pitchFamily="34" charset="0"/>
                          <a:cs typeface="Arial" panose="020B0604020202020204" pitchFamily="34" charset="0"/>
                        </a:rPr>
                        <a:t>ninh</a:t>
                      </a:r>
                      <a:r>
                        <a:rPr lang="en-US" sz="1400" b="1" dirty="0" smtClean="0">
                          <a:effectLst/>
                          <a:latin typeface="Arial" panose="020B0604020202020204" pitchFamily="34" charset="0"/>
                          <a:cs typeface="Arial" panose="020B0604020202020204" pitchFamily="34" charset="0"/>
                        </a:rPr>
                        <a:t> </a:t>
                      </a:r>
                      <a:r>
                        <a:rPr lang="en-US" sz="1400" b="1" dirty="0" err="1" smtClean="0">
                          <a:effectLst/>
                          <a:latin typeface="Arial" panose="020B0604020202020204" pitchFamily="34" charset="0"/>
                          <a:cs typeface="Arial" panose="020B0604020202020204" pitchFamily="34" charset="0"/>
                        </a:rPr>
                        <a:t>công</a:t>
                      </a:r>
                      <a:r>
                        <a:rPr lang="en-US" sz="1400" b="1" dirty="0" smtClean="0">
                          <a:effectLst/>
                          <a:latin typeface="Arial" panose="020B0604020202020204" pitchFamily="34" charset="0"/>
                          <a:cs typeface="Arial" panose="020B0604020202020204" pitchFamily="34" charset="0"/>
                        </a:rPr>
                        <a:t> </a:t>
                      </a:r>
                      <a:r>
                        <a:rPr lang="en-US" sz="1400" b="1" dirty="0" err="1" smtClean="0">
                          <a:effectLst/>
                          <a:latin typeface="Arial" panose="020B0604020202020204" pitchFamily="34" charset="0"/>
                          <a:cs typeface="Arial" panose="020B0604020202020204" pitchFamily="34" charset="0"/>
                        </a:rPr>
                        <a:t>cộng</a:t>
                      </a:r>
                      <a:r>
                        <a:rPr lang="en-US" sz="1400" b="1" dirty="0" smtClean="0">
                          <a:effectLst/>
                          <a:latin typeface="Arial" panose="020B0604020202020204" pitchFamily="34" charset="0"/>
                          <a:cs typeface="Arial" panose="020B0604020202020204" pitchFamily="34" charset="0"/>
                        </a:rPr>
                        <a:t> (5)</a:t>
                      </a:r>
                    </a:p>
                    <a:p>
                      <a:pPr marL="71755" marR="71755">
                        <a:lnSpc>
                          <a:spcPct val="107000"/>
                        </a:lnSpc>
                        <a:spcBef>
                          <a:spcPts val="0"/>
                        </a:spcBef>
                        <a:spcAft>
                          <a:spcPts val="0"/>
                        </a:spcAft>
                      </a:pPr>
                      <a:endParaRPr lang="en-US" sz="1400" b="1" dirty="0">
                        <a:effectLst/>
                        <a:latin typeface="Arial" panose="020B0604020202020204" pitchFamily="34" charset="0"/>
                        <a:cs typeface="Arial" panose="020B0604020202020204" pitchFamily="34" charset="0"/>
                      </a:endParaRPr>
                    </a:p>
                  </a:txBody>
                  <a:tcPr marL="61591" marR="61591" marT="0" marB="0" vert="vert270"/>
                </a:tc>
                <a:tc>
                  <a:txBody>
                    <a:bodyPr/>
                    <a:lstStyle/>
                    <a:p>
                      <a:pPr marL="71755" marR="71755">
                        <a:lnSpc>
                          <a:spcPct val="107000"/>
                        </a:lnSpc>
                        <a:spcBef>
                          <a:spcPts val="0"/>
                        </a:spcBef>
                        <a:spcAft>
                          <a:spcPts val="0"/>
                        </a:spcAft>
                      </a:pPr>
                      <a:r>
                        <a:rPr lang="en-US" sz="1400" b="1" dirty="0" err="1">
                          <a:effectLst/>
                          <a:latin typeface="Arial" panose="020B0604020202020204" pitchFamily="34" charset="0"/>
                          <a:cs typeface="Arial" panose="020B0604020202020204" pitchFamily="34" charset="0"/>
                        </a:rPr>
                        <a:t>Nước</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và</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nước</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thải</a:t>
                      </a:r>
                      <a:r>
                        <a:rPr lang="en-US" sz="1400" b="1" dirty="0">
                          <a:effectLst/>
                          <a:latin typeface="Arial" panose="020B0604020202020204" pitchFamily="34" charset="0"/>
                          <a:cs typeface="Arial" panose="020B0604020202020204" pitchFamily="34" charset="0"/>
                        </a:rPr>
                        <a:t> (6</a:t>
                      </a:r>
                      <a:r>
                        <a:rPr lang="en-US" sz="1400" b="1" dirty="0" smtClean="0">
                          <a:effectLst/>
                          <a:latin typeface="Arial" panose="020B0604020202020204" pitchFamily="34" charset="0"/>
                          <a:cs typeface="Arial" panose="020B0604020202020204" pitchFamily="34" charset="0"/>
                        </a:rPr>
                        <a:t>)</a:t>
                      </a:r>
                      <a:endParaRPr lang="en-US" sz="1400" b="1" dirty="0">
                        <a:effectLst/>
                        <a:latin typeface="Arial" panose="020B0604020202020204" pitchFamily="34" charset="0"/>
                        <a:cs typeface="Arial" panose="020B0604020202020204" pitchFamily="34" charset="0"/>
                      </a:endParaRPr>
                    </a:p>
                  </a:txBody>
                  <a:tcPr marL="61591" marR="61591" marT="0" marB="0" vert="vert270"/>
                </a:tc>
                <a:tc>
                  <a:txBody>
                    <a:bodyPr/>
                    <a:lstStyle/>
                    <a:p>
                      <a:pPr marL="71755" marR="71755">
                        <a:lnSpc>
                          <a:spcPct val="107000"/>
                        </a:lnSpc>
                        <a:spcBef>
                          <a:spcPts val="0"/>
                        </a:spcBef>
                        <a:spcAft>
                          <a:spcPts val="0"/>
                        </a:spcAft>
                      </a:pPr>
                      <a:r>
                        <a:rPr lang="en-US" sz="1400" b="1" dirty="0" err="1">
                          <a:effectLst/>
                          <a:latin typeface="Arial" panose="020B0604020202020204" pitchFamily="34" charset="0"/>
                          <a:cs typeface="Arial" panose="020B0604020202020204" pitchFamily="34" charset="0"/>
                        </a:rPr>
                        <a:t>Xâydựng</a:t>
                      </a:r>
                      <a:r>
                        <a:rPr lang="en-US" sz="1400" b="1" dirty="0">
                          <a:effectLst/>
                          <a:latin typeface="Arial" panose="020B0604020202020204" pitchFamily="34" charset="0"/>
                          <a:cs typeface="Arial" panose="020B0604020202020204" pitchFamily="34" charset="0"/>
                        </a:rPr>
                        <a:t> (7</a:t>
                      </a:r>
                      <a:r>
                        <a:rPr lang="en-US" sz="1400" b="1" dirty="0" smtClean="0">
                          <a:effectLst/>
                          <a:latin typeface="Arial" panose="020B0604020202020204" pitchFamily="34" charset="0"/>
                          <a:cs typeface="Arial" panose="020B0604020202020204" pitchFamily="34" charset="0"/>
                        </a:rPr>
                        <a:t>)</a:t>
                      </a:r>
                      <a:endParaRPr lang="en-US" sz="1400" b="1" dirty="0">
                        <a:effectLst/>
                        <a:latin typeface="Arial" panose="020B0604020202020204" pitchFamily="34" charset="0"/>
                        <a:cs typeface="Arial" panose="020B0604020202020204" pitchFamily="34" charset="0"/>
                      </a:endParaRPr>
                    </a:p>
                  </a:txBody>
                  <a:tcPr marL="61591" marR="61591" marT="0" marB="0" vert="vert270"/>
                </a:tc>
                <a:tc>
                  <a:txBody>
                    <a:bodyPr/>
                    <a:lstStyle/>
                    <a:p>
                      <a:pPr marL="71755" marR="71755">
                        <a:lnSpc>
                          <a:spcPct val="107000"/>
                        </a:lnSpc>
                        <a:spcBef>
                          <a:spcPts val="0"/>
                        </a:spcBef>
                        <a:spcAft>
                          <a:spcPts val="0"/>
                        </a:spcAft>
                      </a:pPr>
                      <a:r>
                        <a:rPr lang="en-US" sz="1400" b="1" dirty="0" err="1">
                          <a:effectLst/>
                          <a:latin typeface="Arial" panose="020B0604020202020204" pitchFamily="34" charset="0"/>
                          <a:cs typeface="Arial" panose="020B0604020202020204" pitchFamily="34" charset="0"/>
                        </a:rPr>
                        <a:t>Môi</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trường</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chấtthải</a:t>
                      </a:r>
                      <a:r>
                        <a:rPr lang="en-US" sz="1400" b="1" dirty="0">
                          <a:effectLst/>
                          <a:latin typeface="Arial" panose="020B0604020202020204" pitchFamily="34" charset="0"/>
                          <a:cs typeface="Arial" panose="020B0604020202020204" pitchFamily="34" charset="0"/>
                        </a:rPr>
                        <a:t>, </a:t>
                      </a:r>
                      <a:r>
                        <a:rPr lang="en-US" sz="1400" b="1" dirty="0" smtClean="0">
                          <a:effectLst/>
                          <a:latin typeface="Arial" panose="020B0604020202020204" pitchFamily="34" charset="0"/>
                          <a:cs typeface="Arial" panose="020B0604020202020204" pitchFamily="34" charset="0"/>
                        </a:rPr>
                        <a:t> </a:t>
                      </a:r>
                      <a:r>
                        <a:rPr lang="en-US" sz="1400" b="1" dirty="0" err="1" smtClean="0">
                          <a:effectLst/>
                          <a:latin typeface="Arial" panose="020B0604020202020204" pitchFamily="34" charset="0"/>
                          <a:cs typeface="Arial" panose="020B0604020202020204" pitchFamily="34" charset="0"/>
                        </a:rPr>
                        <a:t>hôngkhí</a:t>
                      </a:r>
                      <a:r>
                        <a:rPr lang="en-US" sz="1400" b="1" dirty="0" smtClean="0">
                          <a:effectLst/>
                          <a:latin typeface="Arial" panose="020B0604020202020204" pitchFamily="34" charset="0"/>
                          <a:cs typeface="Arial" panose="020B0604020202020204" pitchFamily="34" charset="0"/>
                        </a:rPr>
                        <a:t>,..(8)</a:t>
                      </a:r>
                      <a:endParaRPr lang="en-US" sz="1400" b="1" dirty="0">
                        <a:effectLst/>
                        <a:latin typeface="Arial" panose="020B0604020202020204" pitchFamily="34" charset="0"/>
                        <a:cs typeface="Arial" panose="020B0604020202020204" pitchFamily="34" charset="0"/>
                      </a:endParaRPr>
                    </a:p>
                  </a:txBody>
                  <a:tcPr marL="61591" marR="61591" marT="0" marB="0" vert="vert270"/>
                </a:tc>
                <a:tc>
                  <a:txBody>
                    <a:bodyPr/>
                    <a:lstStyle/>
                    <a:p>
                      <a:pPr marL="71755" marR="71755">
                        <a:lnSpc>
                          <a:spcPct val="107000"/>
                        </a:lnSpc>
                        <a:spcBef>
                          <a:spcPts val="0"/>
                        </a:spcBef>
                        <a:spcAft>
                          <a:spcPts val="0"/>
                        </a:spcAft>
                      </a:pPr>
                      <a:r>
                        <a:rPr lang="en-US" sz="1400" b="1" dirty="0" err="1">
                          <a:effectLst/>
                          <a:latin typeface="Arial" panose="020B0604020202020204" pitchFamily="34" charset="0"/>
                          <a:cs typeface="Arial" panose="020B0604020202020204" pitchFamily="34" charset="0"/>
                        </a:rPr>
                        <a:t>Năng</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lượng</a:t>
                      </a:r>
                      <a:r>
                        <a:rPr lang="en-US" sz="1400" b="1" dirty="0">
                          <a:effectLst/>
                          <a:latin typeface="Arial" panose="020B0604020202020204" pitchFamily="34" charset="0"/>
                          <a:cs typeface="Arial" panose="020B0604020202020204" pitchFamily="34" charset="0"/>
                        </a:rPr>
                        <a:t> (9)</a:t>
                      </a:r>
                    </a:p>
                    <a:p>
                      <a:pPr marL="71755" marR="71755">
                        <a:lnSpc>
                          <a:spcPct val="107000"/>
                        </a:lnSpc>
                        <a:spcBef>
                          <a:spcPts val="0"/>
                        </a:spcBef>
                        <a:spcAft>
                          <a:spcPts val="0"/>
                        </a:spcAft>
                      </a:pPr>
                      <a:endParaRPr lang="en-US" sz="1400" b="1" dirty="0">
                        <a:effectLst/>
                        <a:latin typeface="Arial" panose="020B0604020202020204" pitchFamily="34" charset="0"/>
                        <a:ea typeface="Calibri"/>
                        <a:cs typeface="Arial" panose="020B0604020202020204" pitchFamily="34" charset="0"/>
                      </a:endParaRPr>
                    </a:p>
                  </a:txBody>
                  <a:tcPr marL="61591" marR="61591" marT="0" marB="0" vert="vert270"/>
                </a:tc>
                <a:tc>
                  <a:txBody>
                    <a:bodyPr/>
                    <a:lstStyle/>
                    <a:p>
                      <a:pPr marL="71755" marR="71755">
                        <a:lnSpc>
                          <a:spcPct val="107000"/>
                        </a:lnSpc>
                        <a:spcBef>
                          <a:spcPts val="0"/>
                        </a:spcBef>
                        <a:spcAft>
                          <a:spcPts val="0"/>
                        </a:spcAft>
                      </a:pPr>
                      <a:r>
                        <a:rPr lang="en-US" sz="1400" b="1" dirty="0" err="1">
                          <a:effectLst/>
                          <a:latin typeface="Arial" panose="020B0604020202020204" pitchFamily="34" charset="0"/>
                          <a:cs typeface="Arial" panose="020B0604020202020204" pitchFamily="34" charset="0"/>
                        </a:rPr>
                        <a:t>Giáo</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dục</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đào</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tạo</a:t>
                      </a:r>
                      <a:r>
                        <a:rPr lang="en-US" sz="1400" b="1" dirty="0">
                          <a:effectLst/>
                          <a:latin typeface="Arial" panose="020B0604020202020204" pitchFamily="34" charset="0"/>
                          <a:cs typeface="Arial" panose="020B0604020202020204" pitchFamily="34" charset="0"/>
                        </a:rPr>
                        <a:t> (10</a:t>
                      </a:r>
                      <a:r>
                        <a:rPr lang="en-US" sz="1400" b="1" dirty="0" smtClean="0">
                          <a:effectLst/>
                          <a:latin typeface="Arial" panose="020B0604020202020204" pitchFamily="34" charset="0"/>
                          <a:cs typeface="Arial" panose="020B0604020202020204" pitchFamily="34" charset="0"/>
                        </a:rPr>
                        <a:t>)</a:t>
                      </a:r>
                      <a:endParaRPr lang="en-US" sz="1400" b="1" dirty="0">
                        <a:effectLst/>
                        <a:latin typeface="Arial" panose="020B0604020202020204" pitchFamily="34" charset="0"/>
                        <a:cs typeface="Arial" panose="020B0604020202020204" pitchFamily="34" charset="0"/>
                      </a:endParaRPr>
                    </a:p>
                  </a:txBody>
                  <a:tcPr marL="61591" marR="61591" marT="0" marB="0" vert="vert270"/>
                </a:tc>
                <a:tc>
                  <a:txBody>
                    <a:bodyPr/>
                    <a:lstStyle/>
                    <a:p>
                      <a:pPr marL="71755" marR="71755">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Thanh </a:t>
                      </a:r>
                      <a:r>
                        <a:rPr lang="en-US" sz="1400" b="1" dirty="0" err="1">
                          <a:effectLst/>
                          <a:latin typeface="Arial" panose="020B0604020202020204" pitchFamily="34" charset="0"/>
                          <a:cs typeface="Arial" panose="020B0604020202020204" pitchFamily="34" charset="0"/>
                        </a:rPr>
                        <a:t>toán</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và</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Tài</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chính</a:t>
                      </a:r>
                      <a:r>
                        <a:rPr lang="en-US" sz="1400" b="1" dirty="0">
                          <a:effectLst/>
                          <a:latin typeface="Arial" panose="020B0604020202020204" pitchFamily="34" charset="0"/>
                          <a:cs typeface="Arial" panose="020B0604020202020204" pitchFamily="34" charset="0"/>
                        </a:rPr>
                        <a:t> (11</a:t>
                      </a:r>
                      <a:r>
                        <a:rPr lang="en-US" sz="1400" b="1" dirty="0" smtClean="0">
                          <a:effectLst/>
                          <a:latin typeface="Arial" panose="020B0604020202020204" pitchFamily="34" charset="0"/>
                          <a:cs typeface="Arial" panose="020B0604020202020204" pitchFamily="34" charset="0"/>
                        </a:rPr>
                        <a:t>)</a:t>
                      </a:r>
                      <a:endParaRPr lang="en-US" sz="1400" b="1" dirty="0">
                        <a:effectLst/>
                        <a:latin typeface="Arial" panose="020B0604020202020204" pitchFamily="34" charset="0"/>
                        <a:cs typeface="Arial" panose="020B0604020202020204" pitchFamily="34" charset="0"/>
                      </a:endParaRPr>
                    </a:p>
                  </a:txBody>
                  <a:tcPr marL="61591" marR="61591" marT="0" marB="0" vert="vert270"/>
                </a:tc>
                <a:tc>
                  <a:txBody>
                    <a:bodyPr/>
                    <a:lstStyle/>
                    <a:p>
                      <a:pPr marL="71755" marR="71755">
                        <a:lnSpc>
                          <a:spcPct val="107000"/>
                        </a:lnSpc>
                        <a:spcBef>
                          <a:spcPts val="0"/>
                        </a:spcBef>
                        <a:spcAft>
                          <a:spcPts val="0"/>
                        </a:spcAft>
                      </a:pPr>
                      <a:r>
                        <a:rPr lang="en-US" sz="1400" b="1" dirty="0" err="1">
                          <a:effectLst/>
                          <a:latin typeface="Arial" panose="020B0604020202020204" pitchFamily="34" charset="0"/>
                          <a:cs typeface="Arial" panose="020B0604020202020204" pitchFamily="34" charset="0"/>
                        </a:rPr>
                        <a:t>Nông</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nghiệp</a:t>
                      </a:r>
                      <a:r>
                        <a:rPr lang="en-US" sz="1400" b="1" dirty="0">
                          <a:effectLst/>
                          <a:latin typeface="Arial" panose="020B0604020202020204" pitchFamily="34" charset="0"/>
                          <a:cs typeface="Arial" panose="020B0604020202020204" pitchFamily="34" charset="0"/>
                        </a:rPr>
                        <a:t> (12</a:t>
                      </a:r>
                      <a:r>
                        <a:rPr lang="en-US" sz="1400" b="1" dirty="0" smtClean="0">
                          <a:effectLst/>
                          <a:latin typeface="Arial" panose="020B0604020202020204" pitchFamily="34" charset="0"/>
                          <a:cs typeface="Arial" panose="020B0604020202020204" pitchFamily="34" charset="0"/>
                        </a:rPr>
                        <a:t>)</a:t>
                      </a:r>
                      <a:endParaRPr lang="en-US" sz="1400" b="1" dirty="0">
                        <a:effectLst/>
                        <a:latin typeface="Arial" panose="020B0604020202020204" pitchFamily="34" charset="0"/>
                        <a:cs typeface="Arial" panose="020B0604020202020204" pitchFamily="34" charset="0"/>
                      </a:endParaRPr>
                    </a:p>
                  </a:txBody>
                  <a:tcPr marL="61591" marR="61591" marT="0" marB="0" vert="vert270"/>
                </a:tc>
                <a:tc>
                  <a:txBody>
                    <a:bodyPr/>
                    <a:lstStyle/>
                    <a:p>
                      <a:pPr marL="71755" marR="71755">
                        <a:lnSpc>
                          <a:spcPct val="107000"/>
                        </a:lnSpc>
                        <a:spcBef>
                          <a:spcPts val="0"/>
                        </a:spcBef>
                        <a:spcAft>
                          <a:spcPts val="0"/>
                        </a:spcAft>
                      </a:pPr>
                      <a:r>
                        <a:rPr lang="en-US" sz="1400" b="1" dirty="0" err="1">
                          <a:effectLst/>
                          <a:latin typeface="Arial" panose="020B0604020202020204" pitchFamily="34" charset="0"/>
                          <a:cs typeface="Arial" panose="020B0604020202020204" pitchFamily="34" charset="0"/>
                        </a:rPr>
                        <a:t>Truyền</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thông</a:t>
                      </a:r>
                      <a:r>
                        <a:rPr lang="en-US" sz="1400" b="1" dirty="0">
                          <a:effectLst/>
                          <a:latin typeface="Arial" panose="020B0604020202020204" pitchFamily="34" charset="0"/>
                          <a:cs typeface="Arial" panose="020B0604020202020204" pitchFamily="34" charset="0"/>
                        </a:rPr>
                        <a:t> (13</a:t>
                      </a:r>
                      <a:r>
                        <a:rPr lang="en-US" sz="1400" b="1" dirty="0" smtClean="0">
                          <a:effectLst/>
                          <a:latin typeface="Arial" panose="020B0604020202020204" pitchFamily="34" charset="0"/>
                          <a:cs typeface="Arial" panose="020B0604020202020204" pitchFamily="34" charset="0"/>
                        </a:rPr>
                        <a:t>)</a:t>
                      </a:r>
                      <a:endParaRPr lang="en-US" sz="1400" b="1" dirty="0">
                        <a:effectLst/>
                        <a:latin typeface="Arial" panose="020B0604020202020204" pitchFamily="34" charset="0"/>
                        <a:cs typeface="Arial" panose="020B0604020202020204" pitchFamily="34" charset="0"/>
                      </a:endParaRPr>
                    </a:p>
                  </a:txBody>
                  <a:tcPr marL="61591" marR="61591" marT="0" marB="0" vert="vert270"/>
                </a:tc>
                <a:tc>
                  <a:txBody>
                    <a:bodyPr/>
                    <a:lstStyle/>
                    <a:p>
                      <a:pPr marL="71755" marR="71755">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a:t>
                      </a:r>
                      <a:endParaRPr lang="en-US" sz="1400" b="1" dirty="0">
                        <a:effectLst/>
                        <a:latin typeface="Arial" panose="020B0604020202020204" pitchFamily="34" charset="0"/>
                        <a:ea typeface="Calibri"/>
                        <a:cs typeface="Arial" panose="020B0604020202020204" pitchFamily="34" charset="0"/>
                      </a:endParaRPr>
                    </a:p>
                  </a:txBody>
                  <a:tcPr marL="61591" marR="61591" marT="0" marB="0" vert="vert270"/>
                </a:tc>
              </a:tr>
              <a:tr h="758221">
                <a:tc rowSpan="7">
                  <a:txBody>
                    <a:bodyPr/>
                    <a:lstStyle/>
                    <a:p>
                      <a:pPr marL="71755" marR="71755" algn="ctr">
                        <a:lnSpc>
                          <a:spcPct val="107000"/>
                        </a:lnSpc>
                        <a:spcBef>
                          <a:spcPts val="0"/>
                        </a:spcBef>
                        <a:spcAft>
                          <a:spcPts val="0"/>
                        </a:spcAft>
                      </a:pPr>
                      <a:r>
                        <a:rPr lang="en-US" sz="1800" dirty="0">
                          <a:effectLst/>
                          <a:latin typeface="Arial" panose="020B0604020202020204" pitchFamily="34" charset="0"/>
                          <a:cs typeface="Arial" panose="020B0604020202020204" pitchFamily="34" charset="0"/>
                        </a:rPr>
                        <a:t>KHẢ NĂNG ĐÁP ỨNG CỦA CÔNG NGHỆ</a:t>
                      </a:r>
                    </a:p>
                    <a:p>
                      <a:pPr marL="71755" marR="71755" algn="ctr">
                        <a:lnSpc>
                          <a:spcPct val="107000"/>
                        </a:lnSpc>
                        <a:spcBef>
                          <a:spcPts val="0"/>
                        </a:spcBef>
                        <a:spcAft>
                          <a:spcPts val="0"/>
                        </a:spcAft>
                      </a:pPr>
                      <a:r>
                        <a:rPr lang="en-US" sz="1400" b="0" dirty="0">
                          <a:effectLst/>
                          <a:latin typeface="Arial" panose="020B0604020202020204" pitchFamily="34" charset="0"/>
                          <a:cs typeface="Arial" panose="020B0604020202020204" pitchFamily="34" charset="0"/>
                        </a:rPr>
                        <a:t>TECHNOLOGY ENABLERS</a:t>
                      </a:r>
                      <a:endParaRPr lang="en-US" sz="1400" b="0" dirty="0">
                        <a:effectLst/>
                        <a:latin typeface="Arial" panose="020B0604020202020204" pitchFamily="34" charset="0"/>
                        <a:ea typeface="Calibri"/>
                        <a:cs typeface="Arial" panose="020B0604020202020204" pitchFamily="34" charset="0"/>
                      </a:endParaRPr>
                    </a:p>
                  </a:txBody>
                  <a:tcPr marL="61591" marR="61591" marT="0" marB="0" vert="vert270" anchor="ctr">
                    <a:solidFill>
                      <a:schemeClr val="accent3">
                        <a:lumMod val="50000"/>
                      </a:schemeClr>
                    </a:solidFill>
                  </a:tcPr>
                </a:tc>
                <a:tc>
                  <a:txBody>
                    <a:bodyPr/>
                    <a:lstStyle/>
                    <a:p>
                      <a:pPr marL="0" marR="0" algn="l" defTabSz="914400" rtl="0" eaLnBrk="1" latinLnBrk="0" hangingPunct="1">
                        <a:lnSpc>
                          <a:spcPct val="107000"/>
                        </a:lnSpc>
                        <a:spcBef>
                          <a:spcPts val="0"/>
                        </a:spcBef>
                        <a:spcAft>
                          <a:spcPts val="0"/>
                        </a:spcAft>
                      </a:pPr>
                      <a:r>
                        <a:rPr lang="en-US" sz="1400" b="1" kern="1200" dirty="0" smtClean="0">
                          <a:solidFill>
                            <a:schemeClr val="dk1"/>
                          </a:solidFill>
                          <a:effectLst/>
                          <a:latin typeface="Arial" panose="020B0604020202020204" pitchFamily="34" charset="0"/>
                          <a:ea typeface="+mn-ea"/>
                          <a:cs typeface="Arial" panose="020B0604020202020204" pitchFamily="34" charset="0"/>
                        </a:rPr>
                        <a:t>1- </a:t>
                      </a:r>
                      <a:r>
                        <a:rPr lang="en-US" sz="1400" b="1" kern="1200" dirty="0" err="1" smtClean="0">
                          <a:solidFill>
                            <a:schemeClr val="dk1"/>
                          </a:solidFill>
                          <a:effectLst/>
                          <a:latin typeface="Arial" panose="020B0604020202020204" pitchFamily="34" charset="0"/>
                          <a:ea typeface="+mn-ea"/>
                          <a:cs typeface="Arial" panose="020B0604020202020204" pitchFamily="34" charset="0"/>
                        </a:rPr>
                        <a:t>Thiết</a:t>
                      </a:r>
                      <a:r>
                        <a:rPr lang="en-US" sz="1400" b="1" kern="1200" dirty="0" smtClean="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bị</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thu</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tập</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dữ</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liệu</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và</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kiểm</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smtClean="0">
                          <a:solidFill>
                            <a:schemeClr val="dk1"/>
                          </a:solidFill>
                          <a:effectLst/>
                          <a:latin typeface="Arial" panose="020B0604020202020204" pitchFamily="34" charset="0"/>
                          <a:ea typeface="+mn-ea"/>
                          <a:cs typeface="Arial" panose="020B0604020202020204" pitchFamily="34" charset="0"/>
                        </a:rPr>
                        <a:t>soát</a:t>
                      </a:r>
                      <a:endParaRPr lang="en-US" sz="1400" b="1" kern="1200" dirty="0" smtClean="0">
                        <a:solidFill>
                          <a:schemeClr val="dk1"/>
                        </a:solidFill>
                        <a:effectLst/>
                        <a:latin typeface="Arial" panose="020B0604020202020204" pitchFamily="34" charset="0"/>
                        <a:ea typeface="+mn-ea"/>
                        <a:cs typeface="Arial" panose="020B0604020202020204" pitchFamily="34" charset="0"/>
                      </a:endParaRPr>
                    </a:p>
                  </a:txBody>
                  <a:tcPr marL="61591" marR="61591" marT="0" marB="0" anchor="ctr"/>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r>
              <a:tr h="434391">
                <a:tc vMerge="1">
                  <a:txBody>
                    <a:bodyPr/>
                    <a:lstStyle/>
                    <a:p>
                      <a:endParaRPr lang="en-US"/>
                    </a:p>
                  </a:txBody>
                  <a:tcPr/>
                </a:tc>
                <a:tc>
                  <a:txBody>
                    <a:bodyPr/>
                    <a:lstStyle/>
                    <a:p>
                      <a:pPr marL="0" marR="0" algn="l" defTabSz="914400" rtl="0" eaLnBrk="1" latinLnBrk="0" hangingPunct="1">
                        <a:lnSpc>
                          <a:spcPct val="107000"/>
                        </a:lnSpc>
                        <a:spcBef>
                          <a:spcPts val="0"/>
                        </a:spcBef>
                        <a:spcAft>
                          <a:spcPts val="0"/>
                        </a:spcAft>
                      </a:pPr>
                      <a:r>
                        <a:rPr lang="en-US" sz="1400" b="1" kern="1200" dirty="0" smtClean="0">
                          <a:solidFill>
                            <a:schemeClr val="dk1"/>
                          </a:solidFill>
                          <a:effectLst/>
                          <a:latin typeface="Arial" panose="020B0604020202020204" pitchFamily="34" charset="0"/>
                          <a:ea typeface="+mn-ea"/>
                          <a:cs typeface="Arial" panose="020B0604020202020204" pitchFamily="34" charset="0"/>
                        </a:rPr>
                        <a:t>2- </a:t>
                      </a:r>
                      <a:r>
                        <a:rPr lang="en-US" sz="1400" b="1" kern="1200" dirty="0" err="1" smtClean="0">
                          <a:solidFill>
                            <a:schemeClr val="dk1"/>
                          </a:solidFill>
                          <a:effectLst/>
                          <a:latin typeface="Arial" panose="020B0604020202020204" pitchFamily="34" charset="0"/>
                          <a:ea typeface="+mn-ea"/>
                          <a:cs typeface="Arial" panose="020B0604020202020204" pitchFamily="34" charset="0"/>
                        </a:rPr>
                        <a:t>Kết</a:t>
                      </a:r>
                      <a:r>
                        <a:rPr lang="en-US" sz="1400" b="1" kern="1200" dirty="0" smtClean="0">
                          <a:solidFill>
                            <a:schemeClr val="dk1"/>
                          </a:solidFill>
                          <a:effectLst/>
                          <a:latin typeface="Arial" panose="020B0604020202020204" pitchFamily="34" charset="0"/>
                          <a:ea typeface="+mn-ea"/>
                          <a:cs typeface="Arial" panose="020B0604020202020204" pitchFamily="34" charset="0"/>
                        </a:rPr>
                        <a:t> </a:t>
                      </a:r>
                      <a:r>
                        <a:rPr lang="en-US" sz="1400" b="1" kern="1200" dirty="0" err="1" smtClean="0">
                          <a:solidFill>
                            <a:schemeClr val="dk1"/>
                          </a:solidFill>
                          <a:effectLst/>
                          <a:latin typeface="Arial" panose="020B0604020202020204" pitchFamily="34" charset="0"/>
                          <a:ea typeface="+mn-ea"/>
                          <a:cs typeface="Arial" panose="020B0604020202020204" pitchFamily="34" charset="0"/>
                        </a:rPr>
                        <a:t>nối</a:t>
                      </a:r>
                      <a:endParaRPr lang="en-US" sz="1400" b="1" kern="1200" dirty="0" smtClean="0">
                        <a:solidFill>
                          <a:schemeClr val="dk1"/>
                        </a:solidFill>
                        <a:effectLst/>
                        <a:latin typeface="Arial" panose="020B0604020202020204" pitchFamily="34" charset="0"/>
                        <a:ea typeface="+mn-ea"/>
                        <a:cs typeface="Arial" panose="020B0604020202020204" pitchFamily="34" charset="0"/>
                      </a:endParaRPr>
                    </a:p>
                  </a:txBody>
                  <a:tcPr marL="61591" marR="61591" marT="0" marB="0" anchor="ctr"/>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r>
              <a:tr h="434391">
                <a:tc vMerge="1">
                  <a:txBody>
                    <a:bodyPr/>
                    <a:lstStyle/>
                    <a:p>
                      <a:endParaRPr lang="en-US"/>
                    </a:p>
                  </a:txBody>
                  <a:tcPr/>
                </a:tc>
                <a:tc>
                  <a:txBody>
                    <a:bodyPr/>
                    <a:lstStyle/>
                    <a:p>
                      <a:pPr marL="0" marR="0" algn="l" defTabSz="914400" rtl="0" eaLnBrk="1" latinLnBrk="0" hangingPunct="1">
                        <a:lnSpc>
                          <a:spcPct val="107000"/>
                        </a:lnSpc>
                        <a:spcBef>
                          <a:spcPts val="0"/>
                        </a:spcBef>
                        <a:spcAft>
                          <a:spcPts val="0"/>
                        </a:spcAft>
                      </a:pPr>
                      <a:r>
                        <a:rPr lang="en-US" sz="1400" b="1" kern="1200" dirty="0" smtClean="0">
                          <a:solidFill>
                            <a:schemeClr val="dk1"/>
                          </a:solidFill>
                          <a:effectLst/>
                          <a:latin typeface="Arial" panose="020B0604020202020204" pitchFamily="34" charset="0"/>
                          <a:ea typeface="+mn-ea"/>
                          <a:cs typeface="Arial" panose="020B0604020202020204" pitchFamily="34" charset="0"/>
                        </a:rPr>
                        <a:t>3 - </a:t>
                      </a:r>
                      <a:r>
                        <a:rPr lang="en-US" sz="1400" b="1" kern="1200" dirty="0" err="1" smtClean="0">
                          <a:solidFill>
                            <a:schemeClr val="dk1"/>
                          </a:solidFill>
                          <a:effectLst/>
                          <a:latin typeface="Arial" panose="020B0604020202020204" pitchFamily="34" charset="0"/>
                          <a:ea typeface="+mn-ea"/>
                          <a:cs typeface="Arial" panose="020B0604020202020204" pitchFamily="34" charset="0"/>
                        </a:rPr>
                        <a:t>Tương</a:t>
                      </a:r>
                      <a:r>
                        <a:rPr lang="en-US" sz="1400" b="1" kern="1200" dirty="0" smtClean="0">
                          <a:solidFill>
                            <a:schemeClr val="dk1"/>
                          </a:solidFill>
                          <a:effectLst/>
                          <a:latin typeface="Arial" panose="020B0604020202020204" pitchFamily="34" charset="0"/>
                          <a:ea typeface="+mn-ea"/>
                          <a:cs typeface="Arial" panose="020B0604020202020204" pitchFamily="34" charset="0"/>
                        </a:rPr>
                        <a:t> </a:t>
                      </a:r>
                      <a:r>
                        <a:rPr lang="en-US" sz="1400" b="1" kern="1200" dirty="0" err="1" smtClean="0">
                          <a:solidFill>
                            <a:schemeClr val="dk1"/>
                          </a:solidFill>
                          <a:effectLst/>
                          <a:latin typeface="Arial" panose="020B0604020202020204" pitchFamily="34" charset="0"/>
                          <a:ea typeface="+mn-ea"/>
                          <a:cs typeface="Arial" panose="020B0604020202020204" pitchFamily="34" charset="0"/>
                        </a:rPr>
                        <a:t>tác</a:t>
                      </a:r>
                      <a:endParaRPr lang="en-US" sz="1400" b="1" kern="1200" dirty="0" smtClean="0">
                        <a:solidFill>
                          <a:schemeClr val="dk1"/>
                        </a:solidFill>
                        <a:effectLst/>
                        <a:latin typeface="Arial" panose="020B0604020202020204" pitchFamily="34" charset="0"/>
                        <a:ea typeface="+mn-ea"/>
                        <a:cs typeface="Arial" panose="020B0604020202020204" pitchFamily="34" charset="0"/>
                      </a:endParaRPr>
                    </a:p>
                  </a:txBody>
                  <a:tcPr marL="61591" marR="61591" marT="0" marB="0" anchor="ctr"/>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r>
              <a:tr h="434391">
                <a:tc vMerge="1">
                  <a:txBody>
                    <a:bodyPr/>
                    <a:lstStyle/>
                    <a:p>
                      <a:endParaRPr lang="en-US"/>
                    </a:p>
                  </a:txBody>
                  <a:tcPr/>
                </a:tc>
                <a:tc>
                  <a:txBody>
                    <a:bodyPr/>
                    <a:lstStyle/>
                    <a:p>
                      <a:pPr marL="0" marR="0" algn="l" defTabSz="914400" rtl="0" eaLnBrk="1" latinLnBrk="0" hangingPunct="1">
                        <a:lnSpc>
                          <a:spcPct val="107000"/>
                        </a:lnSpc>
                        <a:spcBef>
                          <a:spcPts val="0"/>
                        </a:spcBef>
                        <a:spcAft>
                          <a:spcPts val="0"/>
                        </a:spcAft>
                      </a:pPr>
                      <a:r>
                        <a:rPr lang="en-US" sz="1400" b="1" kern="1200" dirty="0" smtClean="0">
                          <a:solidFill>
                            <a:schemeClr val="dk1"/>
                          </a:solidFill>
                          <a:effectLst/>
                          <a:latin typeface="Arial" panose="020B0604020202020204" pitchFamily="34" charset="0"/>
                          <a:ea typeface="+mn-ea"/>
                          <a:cs typeface="Arial" panose="020B0604020202020204" pitchFamily="34" charset="0"/>
                        </a:rPr>
                        <a:t>4 - </a:t>
                      </a:r>
                      <a:r>
                        <a:rPr lang="en-US" sz="1400" b="1" kern="1200" dirty="0" err="1" smtClean="0">
                          <a:solidFill>
                            <a:schemeClr val="dk1"/>
                          </a:solidFill>
                          <a:effectLst/>
                          <a:latin typeface="Arial" panose="020B0604020202020204" pitchFamily="34" charset="0"/>
                          <a:ea typeface="+mn-ea"/>
                          <a:cs typeface="Arial" panose="020B0604020202020204" pitchFamily="34" charset="0"/>
                        </a:rPr>
                        <a:t>Bảo</a:t>
                      </a:r>
                      <a:r>
                        <a:rPr lang="en-US" sz="1400" b="1" kern="1200" dirty="0" smtClean="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mật</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và</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riêng</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smtClean="0">
                          <a:solidFill>
                            <a:schemeClr val="dk1"/>
                          </a:solidFill>
                          <a:effectLst/>
                          <a:latin typeface="Arial" panose="020B0604020202020204" pitchFamily="34" charset="0"/>
                          <a:ea typeface="+mn-ea"/>
                          <a:cs typeface="Arial" panose="020B0604020202020204" pitchFamily="34" charset="0"/>
                        </a:rPr>
                        <a:t>tư</a:t>
                      </a:r>
                      <a:endParaRPr lang="en-US" sz="1400" b="1" kern="1200" dirty="0">
                        <a:solidFill>
                          <a:schemeClr val="dk1"/>
                        </a:solidFill>
                        <a:effectLst/>
                        <a:latin typeface="Arial" panose="020B0604020202020204" pitchFamily="34" charset="0"/>
                        <a:ea typeface="+mn-ea"/>
                        <a:cs typeface="Arial" panose="020B0604020202020204" pitchFamily="34" charset="0"/>
                      </a:endParaRPr>
                    </a:p>
                  </a:txBody>
                  <a:tcPr marL="61591" marR="61591" marT="0" marB="0" anchor="ctr"/>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r>
              <a:tr h="434391">
                <a:tc vMerge="1">
                  <a:txBody>
                    <a:bodyPr/>
                    <a:lstStyle/>
                    <a:p>
                      <a:endParaRPr lang="en-US"/>
                    </a:p>
                  </a:txBody>
                  <a:tcPr/>
                </a:tc>
                <a:tc>
                  <a:txBody>
                    <a:bodyPr/>
                    <a:lstStyle/>
                    <a:p>
                      <a:pPr marL="0" marR="0" algn="l" defTabSz="914400" rtl="0" eaLnBrk="1" latinLnBrk="0" hangingPunct="1">
                        <a:lnSpc>
                          <a:spcPct val="107000"/>
                        </a:lnSpc>
                        <a:spcBef>
                          <a:spcPts val="0"/>
                        </a:spcBef>
                        <a:spcAft>
                          <a:spcPts val="0"/>
                        </a:spcAft>
                      </a:pPr>
                      <a:r>
                        <a:rPr lang="en-US" sz="1400" b="1" kern="1200" dirty="0" smtClean="0">
                          <a:solidFill>
                            <a:schemeClr val="dk1"/>
                          </a:solidFill>
                          <a:effectLst/>
                          <a:latin typeface="Arial" panose="020B0604020202020204" pitchFamily="34" charset="0"/>
                          <a:ea typeface="+mn-ea"/>
                          <a:cs typeface="Arial" panose="020B0604020202020204" pitchFamily="34" charset="0"/>
                        </a:rPr>
                        <a:t>5- </a:t>
                      </a:r>
                      <a:r>
                        <a:rPr lang="en-US" sz="1400" b="1" kern="1200" dirty="0" err="1" smtClean="0">
                          <a:solidFill>
                            <a:schemeClr val="dk1"/>
                          </a:solidFill>
                          <a:effectLst/>
                          <a:latin typeface="Arial" panose="020B0604020202020204" pitchFamily="34" charset="0"/>
                          <a:ea typeface="+mn-ea"/>
                          <a:cs typeface="Arial" panose="020B0604020202020204" pitchFamily="34" charset="0"/>
                        </a:rPr>
                        <a:t>Quản</a:t>
                      </a:r>
                      <a:r>
                        <a:rPr lang="en-US" sz="1400" b="1" kern="1200" dirty="0" smtClean="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lý</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dữ</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smtClean="0">
                          <a:solidFill>
                            <a:schemeClr val="dk1"/>
                          </a:solidFill>
                          <a:effectLst/>
                          <a:latin typeface="Arial" panose="020B0604020202020204" pitchFamily="34" charset="0"/>
                          <a:ea typeface="+mn-ea"/>
                          <a:cs typeface="Arial" panose="020B0604020202020204" pitchFamily="34" charset="0"/>
                        </a:rPr>
                        <a:t>liệu</a:t>
                      </a:r>
                      <a:endParaRPr lang="en-US" sz="1400" b="1" kern="1200" dirty="0">
                        <a:solidFill>
                          <a:schemeClr val="dk1"/>
                        </a:solidFill>
                        <a:effectLst/>
                        <a:latin typeface="Arial" panose="020B0604020202020204" pitchFamily="34" charset="0"/>
                        <a:ea typeface="+mn-ea"/>
                        <a:cs typeface="Arial" panose="020B0604020202020204" pitchFamily="34" charset="0"/>
                      </a:endParaRPr>
                    </a:p>
                  </a:txBody>
                  <a:tcPr marL="61591" marR="61591" marT="0" marB="0" anchor="ctr"/>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r>
              <a:tr h="434391">
                <a:tc vMerge="1">
                  <a:txBody>
                    <a:bodyPr/>
                    <a:lstStyle/>
                    <a:p>
                      <a:endParaRPr lang="en-US"/>
                    </a:p>
                  </a:txBody>
                  <a:tcPr/>
                </a:tc>
                <a:tc>
                  <a:txBody>
                    <a:bodyPr/>
                    <a:lstStyle/>
                    <a:p>
                      <a:pPr marL="0" marR="0" algn="l" defTabSz="914400" rtl="0" eaLnBrk="1" latinLnBrk="0" hangingPunct="1">
                        <a:lnSpc>
                          <a:spcPct val="107000"/>
                        </a:lnSpc>
                        <a:spcBef>
                          <a:spcPts val="0"/>
                        </a:spcBef>
                        <a:spcAft>
                          <a:spcPts val="0"/>
                        </a:spcAft>
                      </a:pPr>
                      <a:r>
                        <a:rPr lang="en-US" sz="1400" b="1" kern="1200" dirty="0" smtClean="0">
                          <a:solidFill>
                            <a:schemeClr val="dk1"/>
                          </a:solidFill>
                          <a:effectLst/>
                          <a:latin typeface="Arial" panose="020B0604020202020204" pitchFamily="34" charset="0"/>
                          <a:ea typeface="+mn-ea"/>
                          <a:cs typeface="Arial" panose="020B0604020202020204" pitchFamily="34" charset="0"/>
                        </a:rPr>
                        <a:t>6</a:t>
                      </a:r>
                      <a:r>
                        <a:rPr lang="en-US" sz="1400" b="1" kern="1200" baseline="0" dirty="0" smtClean="0">
                          <a:solidFill>
                            <a:schemeClr val="dk1"/>
                          </a:solidFill>
                          <a:effectLst/>
                          <a:latin typeface="Arial" panose="020B0604020202020204" pitchFamily="34" charset="0"/>
                          <a:ea typeface="+mn-ea"/>
                          <a:cs typeface="Arial" panose="020B0604020202020204" pitchFamily="34" charset="0"/>
                        </a:rPr>
                        <a:t> - </a:t>
                      </a:r>
                      <a:r>
                        <a:rPr lang="en-US" sz="1400" b="1" kern="1200" dirty="0" err="1" smtClean="0">
                          <a:solidFill>
                            <a:schemeClr val="dk1"/>
                          </a:solidFill>
                          <a:effectLst/>
                          <a:latin typeface="Arial" panose="020B0604020202020204" pitchFamily="34" charset="0"/>
                          <a:ea typeface="+mn-ea"/>
                          <a:cs typeface="Arial" panose="020B0604020202020204" pitchFamily="34" charset="0"/>
                        </a:rPr>
                        <a:t>Các</a:t>
                      </a:r>
                      <a:r>
                        <a:rPr lang="en-US" sz="1400" b="1" kern="1200" dirty="0" smtClean="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nguồn</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lực</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tính</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smtClean="0">
                          <a:solidFill>
                            <a:schemeClr val="dk1"/>
                          </a:solidFill>
                          <a:effectLst/>
                          <a:latin typeface="Arial" panose="020B0604020202020204" pitchFamily="34" charset="0"/>
                          <a:ea typeface="+mn-ea"/>
                          <a:cs typeface="Arial" panose="020B0604020202020204" pitchFamily="34" charset="0"/>
                        </a:rPr>
                        <a:t>toán</a:t>
                      </a:r>
                      <a:endParaRPr lang="en-US" sz="1400" b="1" kern="1200" dirty="0">
                        <a:solidFill>
                          <a:schemeClr val="dk1"/>
                        </a:solidFill>
                        <a:effectLst/>
                        <a:latin typeface="Arial" panose="020B0604020202020204" pitchFamily="34" charset="0"/>
                        <a:ea typeface="+mn-ea"/>
                        <a:cs typeface="Arial" panose="020B0604020202020204" pitchFamily="34" charset="0"/>
                      </a:endParaRPr>
                    </a:p>
                  </a:txBody>
                  <a:tcPr marL="61591" marR="61591" marT="0" marB="0" anchor="ctr"/>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r>
              <a:tr h="434391">
                <a:tc vMerge="1">
                  <a:txBody>
                    <a:bodyPr/>
                    <a:lstStyle/>
                    <a:p>
                      <a:endParaRPr lang="en-US"/>
                    </a:p>
                  </a:txBody>
                  <a:tcPr/>
                </a:tc>
                <a:tc>
                  <a:txBody>
                    <a:bodyPr/>
                    <a:lstStyle/>
                    <a:p>
                      <a:pPr marL="0" marR="0">
                        <a:lnSpc>
                          <a:spcPct val="107000"/>
                        </a:lnSpc>
                        <a:spcBef>
                          <a:spcPts val="0"/>
                        </a:spcBef>
                        <a:spcAft>
                          <a:spcPts val="0"/>
                        </a:spcAft>
                      </a:pPr>
                      <a:r>
                        <a:rPr lang="en-US" sz="1400" b="1" dirty="0" smtClean="0">
                          <a:effectLst/>
                          <a:latin typeface="Arial" panose="020B0604020202020204" pitchFamily="34" charset="0"/>
                          <a:cs typeface="Arial" panose="020B0604020202020204" pitchFamily="34" charset="0"/>
                        </a:rPr>
                        <a:t>7- </a:t>
                      </a:r>
                      <a:r>
                        <a:rPr lang="en-US" sz="1400" b="1" dirty="0" err="1" smtClean="0">
                          <a:effectLst/>
                          <a:latin typeface="Arial" panose="020B0604020202020204" pitchFamily="34" charset="0"/>
                          <a:cs typeface="Arial" panose="020B0604020202020204" pitchFamily="34" charset="0"/>
                        </a:rPr>
                        <a:t>Phân</a:t>
                      </a:r>
                      <a:r>
                        <a:rPr lang="en-US" sz="1400" b="1" dirty="0" smtClean="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tích</a:t>
                      </a:r>
                      <a:r>
                        <a:rPr lang="en-US" sz="1400" b="1" dirty="0">
                          <a:effectLst/>
                          <a:latin typeface="Arial" panose="020B0604020202020204" pitchFamily="34" charset="0"/>
                          <a:cs typeface="Arial" panose="020B0604020202020204" pitchFamily="34" charset="0"/>
                        </a:rPr>
                        <a:t>/</a:t>
                      </a:r>
                      <a:r>
                        <a:rPr lang="en-US" sz="1400" b="1" dirty="0" err="1">
                          <a:effectLst/>
                          <a:latin typeface="Arial" panose="020B0604020202020204" pitchFamily="34" charset="0"/>
                          <a:cs typeface="Arial" panose="020B0604020202020204" pitchFamily="34" charset="0"/>
                        </a:rPr>
                        <a:t>xử</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lý</a:t>
                      </a:r>
                      <a:r>
                        <a:rPr lang="en-US" sz="1400" b="1" dirty="0">
                          <a:effectLst/>
                          <a:latin typeface="Arial" panose="020B0604020202020204" pitchFamily="34" charset="0"/>
                          <a:cs typeface="Arial" panose="020B0604020202020204" pitchFamily="34" charset="0"/>
                        </a:rPr>
                        <a:t>/</a:t>
                      </a:r>
                      <a:r>
                        <a:rPr lang="en-US" sz="1400" b="1" dirty="0" err="1">
                          <a:effectLst/>
                          <a:latin typeface="Arial" panose="020B0604020202020204" pitchFamily="34" charset="0"/>
                          <a:cs typeface="Arial" panose="020B0604020202020204" pitchFamily="34" charset="0"/>
                        </a:rPr>
                        <a:t>dự</a:t>
                      </a:r>
                      <a:r>
                        <a:rPr lang="en-US" sz="1400" b="1" dirty="0">
                          <a:effectLst/>
                          <a:latin typeface="Arial" panose="020B0604020202020204" pitchFamily="34" charset="0"/>
                          <a:cs typeface="Arial" panose="020B0604020202020204" pitchFamily="34" charset="0"/>
                        </a:rPr>
                        <a:t> </a:t>
                      </a:r>
                      <a:r>
                        <a:rPr lang="en-US" sz="1400" b="1" dirty="0" err="1" smtClean="0">
                          <a:effectLst/>
                          <a:latin typeface="Arial" panose="020B0604020202020204" pitchFamily="34" charset="0"/>
                          <a:cs typeface="Arial" panose="020B0604020202020204" pitchFamily="34" charset="0"/>
                        </a:rPr>
                        <a:t>báo</a:t>
                      </a:r>
                      <a:endParaRPr lang="en-US" sz="1400" b="1" dirty="0">
                        <a:effectLst/>
                        <a:latin typeface="Arial" panose="020B0604020202020204" pitchFamily="34" charset="0"/>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a:effectLst/>
                          <a:latin typeface="Arial" panose="020B0604020202020204" pitchFamily="34" charset="0"/>
                          <a:cs typeface="Arial" panose="020B0604020202020204" pitchFamily="34" charset="0"/>
                        </a:rPr>
                        <a:t> </a:t>
                      </a:r>
                      <a:endParaRPr lang="en-US" sz="120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ea typeface="Calibri"/>
                        <a:cs typeface="Arial" panose="020B0604020202020204" pitchFamily="34" charset="0"/>
                      </a:endParaRPr>
                    </a:p>
                  </a:txBody>
                  <a:tcPr marL="61591" marR="61591" marT="0" marB="0"/>
                </a:tc>
              </a:tr>
            </a:tbl>
          </a:graphicData>
        </a:graphic>
      </p:graphicFrame>
    </p:spTree>
    <p:extLst>
      <p:ext uri="{BB962C8B-B14F-4D97-AF65-F5344CB8AC3E}">
        <p14:creationId xmlns="" xmlns:p14="http://schemas.microsoft.com/office/powerpoint/2010/main" val="2150168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D3F8B604-70A7-4DA8-9CA7-5FB70B4ED62F}" type="datetime1">
              <a:rPr lang="vi-VN" smtClean="0"/>
              <a:pPr>
                <a:defRPr/>
              </a:pPr>
              <a:t>23/08/2016</a:t>
            </a:fld>
            <a:endParaRPr lang="vi-VN"/>
          </a:p>
        </p:txBody>
      </p:sp>
      <p:sp>
        <p:nvSpPr>
          <p:cNvPr id="4" name="Footer Placeholder 3"/>
          <p:cNvSpPr>
            <a:spLocks noGrp="1"/>
          </p:cNvSpPr>
          <p:nvPr>
            <p:ph type="ftr" sz="quarter" idx="11"/>
          </p:nvPr>
        </p:nvSpPr>
        <p:spPr/>
        <p:txBody>
          <a:bodyPr/>
          <a:lstStyle/>
          <a:p>
            <a:pPr>
              <a:defRPr/>
            </a:pPr>
            <a:r>
              <a:rPr lang="en-US" smtClean="0"/>
              <a:t>Ủy Ban Nhân Dân Thành Phố Hồ Chí Minh</a:t>
            </a:r>
            <a:endParaRPr lang="vi-VN"/>
          </a:p>
        </p:txBody>
      </p:sp>
      <p:sp>
        <p:nvSpPr>
          <p:cNvPr id="5" name="Slide Number Placeholder 4"/>
          <p:cNvSpPr>
            <a:spLocks noGrp="1"/>
          </p:cNvSpPr>
          <p:nvPr>
            <p:ph type="sldNum" sz="quarter" idx="12"/>
          </p:nvPr>
        </p:nvSpPr>
        <p:spPr/>
        <p:txBody>
          <a:bodyPr/>
          <a:lstStyle/>
          <a:p>
            <a:pPr>
              <a:defRPr/>
            </a:pPr>
            <a:fld id="{2EE951C2-B09E-41F3-8963-725617ED5102}" type="slidenum">
              <a:rPr lang="vi-VN" smtClean="0"/>
              <a:pPr>
                <a:defRPr/>
              </a:pPr>
              <a:t>8</a:t>
            </a:fld>
            <a:endParaRPr lang="vi-VN"/>
          </a:p>
        </p:txBody>
      </p:sp>
      <p:graphicFrame>
        <p:nvGraphicFramePr>
          <p:cNvPr id="6" name="Table 5"/>
          <p:cNvGraphicFramePr>
            <a:graphicFrameLocks noGrp="1"/>
          </p:cNvGraphicFramePr>
          <p:nvPr>
            <p:extLst>
              <p:ext uri="{D42A27DB-BD31-4B8C-83A1-F6EECF244321}">
                <p14:modId xmlns="" xmlns:p14="http://schemas.microsoft.com/office/powerpoint/2010/main" val="2746098246"/>
              </p:ext>
            </p:extLst>
          </p:nvPr>
        </p:nvGraphicFramePr>
        <p:xfrm>
          <a:off x="0" y="3"/>
          <a:ext cx="9144000" cy="7239323"/>
        </p:xfrm>
        <a:graphic>
          <a:graphicData uri="http://schemas.openxmlformats.org/drawingml/2006/table">
            <a:tbl>
              <a:tblPr firstRow="1" firstCol="1" bandRow="1">
                <a:tableStyleId>{5C22544A-7EE6-4342-B048-85BDC9FD1C3A}</a:tableStyleId>
              </a:tblPr>
              <a:tblGrid>
                <a:gridCol w="798990"/>
                <a:gridCol w="1639410"/>
                <a:gridCol w="4953000"/>
                <a:gridCol w="381000"/>
                <a:gridCol w="457200"/>
                <a:gridCol w="533400"/>
                <a:gridCol w="381000"/>
              </a:tblGrid>
              <a:tr h="560485">
                <a:tc rowSpan="19">
                  <a:txBody>
                    <a:bodyPr/>
                    <a:lstStyle/>
                    <a:p>
                      <a:pPr marL="71755" marR="71755" algn="ctr">
                        <a:lnSpc>
                          <a:spcPct val="107000"/>
                        </a:lnSpc>
                        <a:spcBef>
                          <a:spcPts val="0"/>
                        </a:spcBef>
                        <a:spcAft>
                          <a:spcPts val="0"/>
                        </a:spcAft>
                      </a:pPr>
                      <a:r>
                        <a:rPr lang="en-US" sz="2800" dirty="0" err="1" smtClean="0">
                          <a:effectLst/>
                          <a:latin typeface="Arial" panose="020B0604020202020204" pitchFamily="34" charset="0"/>
                          <a:cs typeface="Arial" panose="020B0604020202020204" pitchFamily="34" charset="0"/>
                        </a:rPr>
                        <a:t>Công</a:t>
                      </a:r>
                      <a:r>
                        <a:rPr lang="en-US" sz="2800" baseline="0" dirty="0" smtClean="0">
                          <a:effectLst/>
                          <a:latin typeface="Arial" panose="020B0604020202020204" pitchFamily="34" charset="0"/>
                          <a:cs typeface="Arial" panose="020B0604020202020204" pitchFamily="34" charset="0"/>
                        </a:rPr>
                        <a:t> </a:t>
                      </a:r>
                      <a:r>
                        <a:rPr lang="en-US" sz="2800" baseline="0" dirty="0" err="1" smtClean="0">
                          <a:effectLst/>
                          <a:latin typeface="Arial" panose="020B0604020202020204" pitchFamily="34" charset="0"/>
                          <a:cs typeface="Arial" panose="020B0604020202020204" pitchFamily="34" charset="0"/>
                        </a:rPr>
                        <a:t>nghệ</a:t>
                      </a:r>
                      <a:r>
                        <a:rPr lang="en-US" sz="2800" baseline="0" dirty="0" smtClean="0">
                          <a:effectLst/>
                          <a:latin typeface="Arial" panose="020B0604020202020204" pitchFamily="34" charset="0"/>
                          <a:cs typeface="Arial" panose="020B0604020202020204" pitchFamily="34" charset="0"/>
                        </a:rPr>
                        <a:t> </a:t>
                      </a:r>
                      <a:r>
                        <a:rPr lang="en-US" sz="2800" b="0" baseline="0" dirty="0" smtClean="0">
                          <a:effectLst/>
                          <a:latin typeface="Arial" panose="020B0604020202020204" pitchFamily="34" charset="0"/>
                          <a:cs typeface="Arial" panose="020B0604020202020204" pitchFamily="34" charset="0"/>
                        </a:rPr>
                        <a:t>(</a:t>
                      </a:r>
                      <a:r>
                        <a:rPr lang="en-US" sz="2800" b="0" dirty="0" smtClean="0">
                          <a:effectLst/>
                          <a:latin typeface="Arial" panose="020B0604020202020204" pitchFamily="34" charset="0"/>
                          <a:cs typeface="Arial" panose="020B0604020202020204" pitchFamily="34" charset="0"/>
                        </a:rPr>
                        <a:t>Technology)</a:t>
                      </a:r>
                      <a:endParaRPr lang="en-US" sz="2800" b="0" dirty="0">
                        <a:effectLst/>
                        <a:latin typeface="Arial" panose="020B0604020202020204" pitchFamily="34" charset="0"/>
                        <a:ea typeface="Calibri"/>
                        <a:cs typeface="Arial" panose="020B0604020202020204" pitchFamily="34" charset="0"/>
                      </a:endParaRPr>
                    </a:p>
                  </a:txBody>
                  <a:tcPr marL="31357" marR="31357" marT="0" marB="0" vert="vert270">
                    <a:solidFill>
                      <a:srgbClr val="C00000"/>
                    </a:solidFill>
                  </a:tcPr>
                </a:tc>
                <a:tc rowSpan="2">
                  <a:txBody>
                    <a:bodyPr/>
                    <a:lstStyle/>
                    <a:p>
                      <a:pPr marL="0" marR="0" algn="ctr">
                        <a:lnSpc>
                          <a:spcPct val="107000"/>
                        </a:lnSpc>
                        <a:spcBef>
                          <a:spcPts val="0"/>
                        </a:spcBef>
                        <a:spcAft>
                          <a:spcPts val="0"/>
                        </a:spcAft>
                      </a:pPr>
                      <a:r>
                        <a:rPr lang="en-US" sz="1800" dirty="0" err="1">
                          <a:effectLst/>
                          <a:latin typeface="Arial" panose="020B0604020202020204" pitchFamily="34" charset="0"/>
                          <a:cs typeface="Arial" panose="020B0604020202020204" pitchFamily="34" charset="0"/>
                        </a:rPr>
                        <a:t>Khả</a:t>
                      </a:r>
                      <a:r>
                        <a:rPr lang="en-US" sz="1800" dirty="0">
                          <a:effectLst/>
                          <a:latin typeface="Arial" panose="020B0604020202020204" pitchFamily="34" charset="0"/>
                          <a:cs typeface="Arial" panose="020B0604020202020204" pitchFamily="34" charset="0"/>
                        </a:rPr>
                        <a:t> </a:t>
                      </a:r>
                      <a:r>
                        <a:rPr lang="en-US" sz="1800" err="1">
                          <a:effectLst/>
                          <a:latin typeface="Arial" panose="020B0604020202020204" pitchFamily="34" charset="0"/>
                          <a:cs typeface="Arial" panose="020B0604020202020204" pitchFamily="34" charset="0"/>
                        </a:rPr>
                        <a:t>năng</a:t>
                      </a:r>
                      <a:r>
                        <a:rPr lang="en-US" sz="1800">
                          <a:effectLst/>
                          <a:latin typeface="Arial" panose="020B0604020202020204" pitchFamily="34" charset="0"/>
                          <a:cs typeface="Arial" panose="020B0604020202020204" pitchFamily="34" charset="0"/>
                        </a:rPr>
                        <a:t> </a:t>
                      </a:r>
                      <a:endParaRPr lang="en-US" sz="1800" smtClean="0">
                        <a:effectLst/>
                        <a:latin typeface="Arial" panose="020B0604020202020204" pitchFamily="34" charset="0"/>
                        <a:cs typeface="Arial" panose="020B0604020202020204" pitchFamily="34" charset="0"/>
                      </a:endParaRPr>
                    </a:p>
                    <a:p>
                      <a:pPr marL="0" marR="0" algn="ctr">
                        <a:lnSpc>
                          <a:spcPct val="107000"/>
                        </a:lnSpc>
                        <a:spcBef>
                          <a:spcPts val="0"/>
                        </a:spcBef>
                        <a:spcAft>
                          <a:spcPts val="0"/>
                        </a:spcAft>
                      </a:pPr>
                      <a:r>
                        <a:rPr lang="en-US" sz="1800" smtClean="0">
                          <a:effectLst/>
                          <a:latin typeface="Arial" panose="020B0604020202020204" pitchFamily="34" charset="0"/>
                          <a:cs typeface="Arial" panose="020B0604020202020204" pitchFamily="34" charset="0"/>
                        </a:rPr>
                        <a:t>đáp </a:t>
                      </a:r>
                      <a:r>
                        <a:rPr lang="en-US" sz="1800" dirty="0" err="1">
                          <a:effectLst/>
                          <a:latin typeface="Arial" panose="020B0604020202020204" pitchFamily="34" charset="0"/>
                          <a:cs typeface="Arial" panose="020B0604020202020204" pitchFamily="34" charset="0"/>
                        </a:rPr>
                        <a:t>ứng</a:t>
                      </a:r>
                      <a:endParaRPr lang="en-US" sz="1800" dirty="0">
                        <a:effectLst/>
                        <a:latin typeface="Arial" panose="020B0604020202020204" pitchFamily="34" charset="0"/>
                        <a:cs typeface="Arial" panose="020B0604020202020204" pitchFamily="34" charset="0"/>
                      </a:endParaRPr>
                    </a:p>
                    <a:p>
                      <a:pPr marL="0" marR="0" algn="ctr">
                        <a:lnSpc>
                          <a:spcPct val="107000"/>
                        </a:lnSpc>
                        <a:spcBef>
                          <a:spcPts val="0"/>
                        </a:spcBef>
                        <a:spcAft>
                          <a:spcPts val="0"/>
                        </a:spcAft>
                      </a:pPr>
                      <a:r>
                        <a:rPr lang="en-US" sz="900" dirty="0">
                          <a:effectLst/>
                          <a:latin typeface="Arial" panose="020B0604020202020204" pitchFamily="34" charset="0"/>
                          <a:cs typeface="Arial" panose="020B0604020202020204" pitchFamily="34" charset="0"/>
                        </a:rPr>
                        <a:t>Enabler</a:t>
                      </a:r>
                      <a:endParaRPr lang="en-US" sz="900" dirty="0">
                        <a:effectLst/>
                        <a:latin typeface="Arial" panose="020B0604020202020204" pitchFamily="34" charset="0"/>
                        <a:ea typeface="Calibri"/>
                        <a:cs typeface="Arial" panose="020B0604020202020204" pitchFamily="34" charset="0"/>
                      </a:endParaRPr>
                    </a:p>
                  </a:txBody>
                  <a:tcPr marL="31357" marR="31357" marT="0" marB="0" anchor="ctr">
                    <a:solidFill>
                      <a:schemeClr val="accent4">
                        <a:lumMod val="75000"/>
                      </a:schemeClr>
                    </a:solidFill>
                  </a:tcPr>
                </a:tc>
                <a:tc rowSpan="2">
                  <a:txBody>
                    <a:bodyPr/>
                    <a:lstStyle/>
                    <a:p>
                      <a:pPr marL="0" marR="0" algn="ctr">
                        <a:lnSpc>
                          <a:spcPct val="107000"/>
                        </a:lnSpc>
                        <a:spcBef>
                          <a:spcPts val="0"/>
                        </a:spcBef>
                        <a:spcAft>
                          <a:spcPts val="0"/>
                        </a:spcAft>
                      </a:pPr>
                      <a:r>
                        <a:rPr lang="en-US" sz="1600" dirty="0" err="1">
                          <a:effectLst/>
                          <a:latin typeface="Arial" panose="020B0604020202020204" pitchFamily="34" charset="0"/>
                          <a:cs typeface="Arial" panose="020B0604020202020204" pitchFamily="34" charset="0"/>
                        </a:rPr>
                        <a:t>Mục</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tiêu</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tổng</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quát</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liên</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quan</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công</a:t>
                      </a:r>
                      <a:r>
                        <a:rPr lang="en-US" sz="1600" dirty="0">
                          <a:effectLst/>
                          <a:latin typeface="Arial" panose="020B0604020202020204" pitchFamily="34" charset="0"/>
                          <a:cs typeface="Arial" panose="020B0604020202020204" pitchFamily="34" charset="0"/>
                        </a:rPr>
                        <a:t> </a:t>
                      </a:r>
                      <a:r>
                        <a:rPr lang="en-US" sz="1600" dirty="0" err="1" smtClean="0">
                          <a:effectLst/>
                          <a:latin typeface="Arial" panose="020B0604020202020204" pitchFamily="34" charset="0"/>
                          <a:cs typeface="Arial" panose="020B0604020202020204" pitchFamily="34" charset="0"/>
                        </a:rPr>
                        <a:t>nghệ</a:t>
                      </a:r>
                      <a:endParaRPr lang="en-US" sz="1600" dirty="0" smtClean="0">
                        <a:effectLst/>
                        <a:latin typeface="Arial" panose="020B0604020202020204" pitchFamily="34" charset="0"/>
                        <a:cs typeface="Arial" panose="020B0604020202020204" pitchFamily="34" charset="0"/>
                      </a:endParaRPr>
                    </a:p>
                    <a:p>
                      <a:pPr marL="0" marR="0" algn="ctr">
                        <a:lnSpc>
                          <a:spcPct val="107000"/>
                        </a:lnSpc>
                        <a:spcBef>
                          <a:spcPts val="0"/>
                        </a:spcBef>
                        <a:spcAft>
                          <a:spcPts val="0"/>
                        </a:spcAft>
                      </a:pPr>
                      <a:r>
                        <a:rPr lang="en-US" sz="1600" dirty="0" smtClean="0">
                          <a:effectLst/>
                          <a:latin typeface="Arial" panose="020B0604020202020204" pitchFamily="34" charset="0"/>
                          <a:cs typeface="Arial" panose="020B0604020202020204" pitchFamily="34" charset="0"/>
                        </a:rPr>
                        <a:t>-</a:t>
                      </a:r>
                      <a:r>
                        <a:rPr lang="en-US" sz="1600" b="0" dirty="0" smtClean="0">
                          <a:effectLst/>
                          <a:latin typeface="Arial" panose="020B0604020202020204" pitchFamily="34" charset="0"/>
                          <a:cs typeface="Arial" panose="020B0604020202020204" pitchFamily="34" charset="0"/>
                        </a:rPr>
                        <a:t>  </a:t>
                      </a:r>
                      <a:r>
                        <a:rPr lang="en-US" sz="1600" b="0" dirty="0">
                          <a:effectLst/>
                          <a:latin typeface="Arial" panose="020B0604020202020204" pitchFamily="34" charset="0"/>
                          <a:cs typeface="Arial" panose="020B0604020202020204" pitchFamily="34" charset="0"/>
                        </a:rPr>
                        <a:t>Universal </a:t>
                      </a:r>
                      <a:r>
                        <a:rPr lang="en-US" sz="1600" b="0" dirty="0" smtClean="0">
                          <a:effectLst/>
                          <a:latin typeface="Arial" panose="020B0604020202020204" pitchFamily="34" charset="0"/>
                          <a:cs typeface="Arial" panose="020B0604020202020204" pitchFamily="34" charset="0"/>
                        </a:rPr>
                        <a:t>Targets</a:t>
                      </a:r>
                      <a:endParaRPr lang="en-US" sz="1400" i="1" dirty="0" smtClean="0">
                        <a:effectLst/>
                        <a:latin typeface="Arial" panose="020B0604020202020204" pitchFamily="34" charset="0"/>
                        <a:cs typeface="Arial" panose="020B0604020202020204" pitchFamily="34" charset="0"/>
                      </a:endParaRPr>
                    </a:p>
                    <a:p>
                      <a:pPr marL="0" marR="0" algn="ctr">
                        <a:lnSpc>
                          <a:spcPct val="107000"/>
                        </a:lnSpc>
                        <a:spcBef>
                          <a:spcPts val="0"/>
                        </a:spcBef>
                        <a:spcAft>
                          <a:spcPts val="0"/>
                        </a:spcAft>
                      </a:pPr>
                      <a:r>
                        <a:rPr lang="en-US" sz="1400" b="0" i="1" dirty="0" err="1" smtClean="0">
                          <a:effectLst/>
                          <a:latin typeface="Arial" panose="020B0604020202020204" pitchFamily="34" charset="0"/>
                          <a:cs typeface="Arial" panose="020B0604020202020204" pitchFamily="34" charset="0"/>
                        </a:rPr>
                        <a:t>Cách</a:t>
                      </a:r>
                      <a:r>
                        <a:rPr lang="en-US" sz="1400" b="0" i="1" dirty="0" smtClean="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thức</a:t>
                      </a:r>
                      <a:r>
                        <a:rPr lang="en-US" sz="1400" b="0" i="1" dirty="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mà</a:t>
                      </a:r>
                      <a:r>
                        <a:rPr lang="en-US" sz="1400" b="0" i="1" dirty="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các</a:t>
                      </a:r>
                      <a:r>
                        <a:rPr lang="en-US" sz="1400" b="0" i="1" dirty="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Đô</a:t>
                      </a:r>
                      <a:r>
                        <a:rPr lang="en-US" sz="1400" b="0" i="1" dirty="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thị</a:t>
                      </a:r>
                      <a:r>
                        <a:rPr lang="en-US" sz="1400" b="0" i="1" dirty="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Thông</a:t>
                      </a:r>
                      <a:r>
                        <a:rPr lang="en-US" sz="1400" b="0" i="1" dirty="0">
                          <a:effectLst/>
                          <a:latin typeface="Arial" panose="020B0604020202020204" pitchFamily="34" charset="0"/>
                          <a:cs typeface="Arial" panose="020B0604020202020204" pitchFamily="34" charset="0"/>
                        </a:rPr>
                        <a:t> minh </a:t>
                      </a:r>
                      <a:r>
                        <a:rPr lang="en-US" sz="1400" b="0" i="1" dirty="0" err="1">
                          <a:effectLst/>
                          <a:latin typeface="Arial" panose="020B0604020202020204" pitchFamily="34" charset="0"/>
                          <a:cs typeface="Arial" panose="020B0604020202020204" pitchFamily="34" charset="0"/>
                        </a:rPr>
                        <a:t>triển</a:t>
                      </a:r>
                      <a:r>
                        <a:rPr lang="en-US" sz="1400" b="0" i="1" dirty="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khai</a:t>
                      </a:r>
                      <a:r>
                        <a:rPr lang="en-US" sz="1400" b="0" i="1" dirty="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và</a:t>
                      </a:r>
                      <a:r>
                        <a:rPr lang="en-US" sz="1400" b="0" i="1" dirty="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sử</a:t>
                      </a:r>
                      <a:r>
                        <a:rPr lang="en-US" sz="1400" b="0" i="1" dirty="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dụng</a:t>
                      </a:r>
                      <a:r>
                        <a:rPr lang="en-US" sz="1400" b="0" i="1" dirty="0">
                          <a:effectLst/>
                          <a:latin typeface="Arial" panose="020B0604020202020204" pitchFamily="34" charset="0"/>
                          <a:cs typeface="Arial" panose="020B0604020202020204" pitchFamily="34" charset="0"/>
                        </a:rPr>
                        <a:t> CNTT&amp;TT </a:t>
                      </a:r>
                      <a:r>
                        <a:rPr lang="en-US" sz="1400" b="0" i="1" dirty="0" err="1">
                          <a:effectLst/>
                          <a:latin typeface="Arial" panose="020B0604020202020204" pitchFamily="34" charset="0"/>
                          <a:cs typeface="Arial" panose="020B0604020202020204" pitchFamily="34" charset="0"/>
                        </a:rPr>
                        <a:t>để</a:t>
                      </a:r>
                      <a:r>
                        <a:rPr lang="en-US" sz="1400" b="0" i="1" dirty="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nâng</a:t>
                      </a:r>
                      <a:r>
                        <a:rPr lang="en-US" sz="1400" b="0" i="1" dirty="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cao</a:t>
                      </a:r>
                      <a:r>
                        <a:rPr lang="en-US" sz="1400" b="0" i="1" dirty="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cuộc</a:t>
                      </a:r>
                      <a:r>
                        <a:rPr lang="en-US" sz="1400" b="0" i="1" dirty="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sống</a:t>
                      </a:r>
                      <a:r>
                        <a:rPr lang="en-US" sz="1400" b="0" i="1" dirty="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khả</a:t>
                      </a:r>
                      <a:r>
                        <a:rPr lang="en-US" sz="1400" b="0" i="1" dirty="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năng</a:t>
                      </a:r>
                      <a:r>
                        <a:rPr lang="en-US" sz="1400" b="0" i="1" dirty="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làm</a:t>
                      </a:r>
                      <a:r>
                        <a:rPr lang="en-US" sz="1400" b="0" i="1" dirty="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việc</a:t>
                      </a:r>
                      <a:r>
                        <a:rPr lang="en-US" sz="1400" b="0" i="1" dirty="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và</a:t>
                      </a:r>
                      <a:r>
                        <a:rPr lang="en-US" sz="1400" b="0" i="1" dirty="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khả</a:t>
                      </a:r>
                      <a:r>
                        <a:rPr lang="en-US" sz="1400" b="0" i="1" dirty="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năng</a:t>
                      </a:r>
                      <a:r>
                        <a:rPr lang="en-US" sz="1400" b="0" i="1" dirty="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bền</a:t>
                      </a:r>
                      <a:r>
                        <a:rPr lang="en-US" sz="1400" b="0" i="1" dirty="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vững</a:t>
                      </a:r>
                      <a:r>
                        <a:rPr lang="en-US" sz="1400" b="0" i="1" dirty="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của</a:t>
                      </a:r>
                      <a:r>
                        <a:rPr lang="en-US" sz="1400" b="0" i="1" dirty="0">
                          <a:effectLst/>
                          <a:latin typeface="Arial" panose="020B0604020202020204" pitchFamily="34" charset="0"/>
                          <a:cs typeface="Arial" panose="020B0604020202020204" pitchFamily="34" charset="0"/>
                        </a:rPr>
                        <a:t> </a:t>
                      </a:r>
                      <a:r>
                        <a:rPr lang="en-US" sz="1400" b="0" i="1" dirty="0" err="1">
                          <a:effectLst/>
                          <a:latin typeface="Arial" panose="020B0604020202020204" pitchFamily="34" charset="0"/>
                          <a:cs typeface="Arial" panose="020B0604020202020204" pitchFamily="34" charset="0"/>
                        </a:rPr>
                        <a:t>Đô</a:t>
                      </a:r>
                      <a:r>
                        <a:rPr lang="en-US" sz="1400" b="0" i="1" dirty="0">
                          <a:effectLst/>
                          <a:latin typeface="Arial" panose="020B0604020202020204" pitchFamily="34" charset="0"/>
                          <a:cs typeface="Arial" panose="020B0604020202020204" pitchFamily="34" charset="0"/>
                        </a:rPr>
                        <a:t> </a:t>
                      </a:r>
                      <a:r>
                        <a:rPr lang="en-US" sz="1400" b="0" i="1" dirty="0" err="1" smtClean="0">
                          <a:effectLst/>
                          <a:latin typeface="Arial" panose="020B0604020202020204" pitchFamily="34" charset="0"/>
                          <a:cs typeface="Arial" panose="020B0604020202020204" pitchFamily="34" charset="0"/>
                        </a:rPr>
                        <a:t>thị</a:t>
                      </a:r>
                      <a:endParaRPr lang="en-US" sz="1400" b="0" dirty="0">
                        <a:effectLst/>
                        <a:latin typeface="Arial" panose="020B0604020202020204" pitchFamily="34" charset="0"/>
                        <a:ea typeface="Calibri"/>
                        <a:cs typeface="Arial" panose="020B0604020202020204" pitchFamily="34" charset="0"/>
                      </a:endParaRPr>
                    </a:p>
                  </a:txBody>
                  <a:tcPr marL="31357" marR="31357" marT="0" marB="0">
                    <a:solidFill>
                      <a:schemeClr val="accent3">
                        <a:lumMod val="50000"/>
                      </a:schemeClr>
                    </a:solidFill>
                  </a:tcPr>
                </a:tc>
                <a:tc gridSpan="4">
                  <a:txBody>
                    <a:bodyPr/>
                    <a:lstStyle/>
                    <a:p>
                      <a:pPr marL="0" marR="0" algn="ctr">
                        <a:lnSpc>
                          <a:spcPct val="107000"/>
                        </a:lnSpc>
                        <a:spcBef>
                          <a:spcPts val="0"/>
                        </a:spcBef>
                        <a:spcAft>
                          <a:spcPts val="0"/>
                        </a:spcAft>
                      </a:pPr>
                      <a:endParaRPr lang="fr-FR" sz="900" smtClean="0">
                        <a:effectLst/>
                        <a:latin typeface="Arial" panose="020B0604020202020204" pitchFamily="34" charset="0"/>
                        <a:cs typeface="Arial" panose="020B0604020202020204" pitchFamily="34" charset="0"/>
                      </a:endParaRPr>
                    </a:p>
                    <a:p>
                      <a:pPr marL="0" marR="0" algn="ctr">
                        <a:lnSpc>
                          <a:spcPct val="107000"/>
                        </a:lnSpc>
                        <a:spcBef>
                          <a:spcPts val="0"/>
                        </a:spcBef>
                        <a:spcAft>
                          <a:spcPts val="0"/>
                        </a:spcAft>
                      </a:pPr>
                      <a:r>
                        <a:rPr lang="fr-FR" sz="900" smtClean="0">
                          <a:effectLst/>
                          <a:latin typeface="Arial" panose="020B0604020202020204" pitchFamily="34" charset="0"/>
                          <a:cs typeface="Arial" panose="020B0604020202020204" pitchFamily="34" charset="0"/>
                        </a:rPr>
                        <a:t>Tiến </a:t>
                      </a:r>
                      <a:r>
                        <a:rPr lang="fr-FR" sz="900" dirty="0" err="1">
                          <a:effectLst/>
                          <a:latin typeface="Arial" panose="020B0604020202020204" pitchFamily="34" charset="0"/>
                          <a:cs typeface="Arial" panose="020B0604020202020204" pitchFamily="34" charset="0"/>
                        </a:rPr>
                        <a:t>độ</a:t>
                      </a:r>
                      <a:r>
                        <a:rPr lang="fr-FR" sz="900" dirty="0">
                          <a:effectLst/>
                          <a:latin typeface="Arial" panose="020B0604020202020204" pitchFamily="34" charset="0"/>
                          <a:cs typeface="Arial" panose="020B0604020202020204" pitchFamily="34" charset="0"/>
                        </a:rPr>
                        <a:t> </a:t>
                      </a:r>
                      <a:r>
                        <a:rPr lang="fr-FR" sz="900" dirty="0" err="1">
                          <a:effectLst/>
                          <a:latin typeface="Arial" panose="020B0604020202020204" pitchFamily="34" charset="0"/>
                          <a:cs typeface="Arial" panose="020B0604020202020204" pitchFamily="34" charset="0"/>
                        </a:rPr>
                        <a:t>triển</a:t>
                      </a:r>
                      <a:r>
                        <a:rPr lang="fr-FR" sz="900" dirty="0">
                          <a:effectLst/>
                          <a:latin typeface="Arial" panose="020B0604020202020204" pitchFamily="34" charset="0"/>
                          <a:cs typeface="Arial" panose="020B0604020202020204" pitchFamily="34" charset="0"/>
                        </a:rPr>
                        <a:t> </a:t>
                      </a:r>
                      <a:r>
                        <a:rPr lang="fr-FR" sz="900" dirty="0" err="1">
                          <a:effectLst/>
                          <a:latin typeface="Arial" panose="020B0604020202020204" pitchFamily="34" charset="0"/>
                          <a:cs typeface="Arial" panose="020B0604020202020204" pitchFamily="34" charset="0"/>
                        </a:rPr>
                        <a:t>khai</a:t>
                      </a:r>
                      <a:endParaRPr lang="en-US" sz="900" dirty="0">
                        <a:effectLst/>
                        <a:latin typeface="Arial" panose="020B0604020202020204" pitchFamily="34" charset="0"/>
                        <a:cs typeface="Arial" panose="020B0604020202020204" pitchFamily="34" charset="0"/>
                      </a:endParaRPr>
                    </a:p>
                    <a:p>
                      <a:pPr marL="0" marR="0" algn="ctr">
                        <a:lnSpc>
                          <a:spcPct val="107000"/>
                        </a:lnSpc>
                        <a:spcBef>
                          <a:spcPts val="0"/>
                        </a:spcBef>
                        <a:spcAft>
                          <a:spcPts val="0"/>
                        </a:spcAft>
                      </a:pPr>
                      <a:r>
                        <a:rPr lang="fr-FR" sz="900" dirty="0" err="1">
                          <a:effectLst/>
                          <a:latin typeface="Arial" panose="020B0604020202020204" pitchFamily="34" charset="0"/>
                          <a:cs typeface="Arial" panose="020B0604020202020204" pitchFamily="34" charset="0"/>
                        </a:rPr>
                        <a:t>Implementation</a:t>
                      </a:r>
                      <a:r>
                        <a:rPr lang="fr-FR" sz="900" dirty="0">
                          <a:effectLst/>
                          <a:latin typeface="Arial" panose="020B0604020202020204" pitchFamily="34" charset="0"/>
                          <a:cs typeface="Arial" panose="020B0604020202020204" pitchFamily="34" charset="0"/>
                        </a:rPr>
                        <a:t> Progress</a:t>
                      </a:r>
                      <a:endParaRPr lang="en-US" sz="900" dirty="0">
                        <a:effectLst/>
                        <a:latin typeface="Arial" panose="020B0604020202020204" pitchFamily="34" charset="0"/>
                        <a:ea typeface="Calibri"/>
                        <a:cs typeface="Arial" panose="020B0604020202020204" pitchFamily="34" charset="0"/>
                      </a:endParaRPr>
                    </a:p>
                  </a:txBody>
                  <a:tcPr marL="31357" marR="31357" marT="0" marB="0"/>
                </a:tc>
                <a:tc hMerge="1">
                  <a:txBody>
                    <a:bodyPr/>
                    <a:lstStyle/>
                    <a:p>
                      <a:endParaRPr lang="en-US"/>
                    </a:p>
                  </a:txBody>
                  <a:tcPr/>
                </a:tc>
                <a:tc hMerge="1">
                  <a:txBody>
                    <a:bodyPr/>
                    <a:lstStyle/>
                    <a:p>
                      <a:endParaRPr lang="en-US"/>
                    </a:p>
                  </a:txBody>
                  <a:tcPr/>
                </a:tc>
                <a:tc hMerge="1">
                  <a:txBody>
                    <a:bodyPr/>
                    <a:lstStyle/>
                    <a:p>
                      <a:endParaRPr lang="en-US"/>
                    </a:p>
                  </a:txBody>
                  <a:tcPr/>
                </a:tc>
              </a:tr>
              <a:tr h="840727">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endParaRPr lang="en-US" sz="900" smtClean="0">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lang="en-US" sz="900" smtClean="0">
                          <a:effectLst/>
                          <a:latin typeface="Arial" panose="020B0604020202020204" pitchFamily="34" charset="0"/>
                          <a:cs typeface="Arial" panose="020B0604020202020204" pitchFamily="34" charset="0"/>
                        </a:rPr>
                        <a:t>None</a:t>
                      </a:r>
                      <a:endParaRPr lang="en-US" sz="900" dirty="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endParaRPr lang="en-US" sz="900" smtClean="0">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lang="en-US" sz="900" smtClean="0">
                          <a:effectLst/>
                          <a:latin typeface="Arial" panose="020B0604020202020204" pitchFamily="34" charset="0"/>
                          <a:cs typeface="Arial" panose="020B0604020202020204" pitchFamily="34" charset="0"/>
                        </a:rPr>
                        <a:t>Partial</a:t>
                      </a:r>
                      <a:endParaRPr lang="en-US" sz="900" dirty="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endParaRPr lang="en-US" sz="900" smtClean="0">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lang="en-US" sz="900" smtClean="0">
                          <a:effectLst/>
                          <a:latin typeface="Arial" panose="020B0604020202020204" pitchFamily="34" charset="0"/>
                          <a:cs typeface="Arial" panose="020B0604020202020204" pitchFamily="34" charset="0"/>
                        </a:rPr>
                        <a:t>Over </a:t>
                      </a:r>
                      <a:r>
                        <a:rPr lang="en-US" sz="900" dirty="0">
                          <a:effectLst/>
                          <a:latin typeface="Arial" panose="020B0604020202020204" pitchFamily="34" charset="0"/>
                          <a:cs typeface="Arial" panose="020B0604020202020204" pitchFamily="34" charset="0"/>
                        </a:rPr>
                        <a:t>50%</a:t>
                      </a:r>
                      <a:endParaRPr lang="en-US" sz="900" dirty="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endParaRPr lang="en-US" sz="900" smtClean="0">
                        <a:effectLst/>
                        <a:latin typeface="Arial" panose="020B0604020202020204" pitchFamily="34" charset="0"/>
                        <a:cs typeface="Arial" panose="020B0604020202020204" pitchFamily="34" charset="0"/>
                      </a:endParaRPr>
                    </a:p>
                    <a:p>
                      <a:pPr marL="0" marR="0">
                        <a:lnSpc>
                          <a:spcPct val="107000"/>
                        </a:lnSpc>
                        <a:spcBef>
                          <a:spcPts val="0"/>
                        </a:spcBef>
                        <a:spcAft>
                          <a:spcPts val="0"/>
                        </a:spcAft>
                      </a:pPr>
                      <a:r>
                        <a:rPr lang="en-US" sz="900" smtClean="0">
                          <a:effectLst/>
                          <a:latin typeface="Arial" panose="020B0604020202020204" pitchFamily="34" charset="0"/>
                          <a:cs typeface="Arial" panose="020B0604020202020204" pitchFamily="34" charset="0"/>
                        </a:rPr>
                        <a:t>Complete</a:t>
                      </a:r>
                      <a:endParaRPr lang="en-US" sz="900">
                        <a:effectLst/>
                        <a:latin typeface="Arial" panose="020B0604020202020204" pitchFamily="34" charset="0"/>
                        <a:ea typeface="Calibri"/>
                        <a:cs typeface="Arial" panose="020B0604020202020204" pitchFamily="34" charset="0"/>
                      </a:endParaRPr>
                    </a:p>
                  </a:txBody>
                  <a:tcPr marL="31357" marR="31357" marT="0" marB="0"/>
                </a:tc>
              </a:tr>
              <a:tr h="420364">
                <a:tc vMerge="1">
                  <a:txBody>
                    <a:bodyPr/>
                    <a:lstStyle/>
                    <a:p>
                      <a:endParaRPr lang="en-US"/>
                    </a:p>
                  </a:txBody>
                  <a:tcPr/>
                </a:tc>
                <a:tc>
                  <a:txBody>
                    <a:bodyPr/>
                    <a:lstStyle/>
                    <a:p>
                      <a:pPr marL="0" marR="0" algn="ctr" defTabSz="914400" rtl="0" eaLnBrk="1" latinLnBrk="0" hangingPunct="1">
                        <a:lnSpc>
                          <a:spcPct val="107000"/>
                        </a:lnSpc>
                        <a:spcBef>
                          <a:spcPts val="0"/>
                        </a:spcBef>
                        <a:spcAft>
                          <a:spcPts val="0"/>
                        </a:spcAft>
                      </a:pPr>
                      <a:r>
                        <a:rPr lang="en-US" sz="1400" b="1" kern="1200" dirty="0" err="1">
                          <a:solidFill>
                            <a:schemeClr val="dk1"/>
                          </a:solidFill>
                          <a:effectLst/>
                          <a:latin typeface="Arial" panose="020B0604020202020204" pitchFamily="34" charset="0"/>
                          <a:ea typeface="+mn-ea"/>
                          <a:cs typeface="Arial" panose="020B0604020202020204" pitchFamily="34" charset="0"/>
                        </a:rPr>
                        <a:t>Công</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cụ</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thiết</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bị</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thuthập</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thông</a:t>
                      </a:r>
                      <a:r>
                        <a:rPr lang="en-US" sz="1400" b="1" kern="1200" dirty="0">
                          <a:solidFill>
                            <a:schemeClr val="dk1"/>
                          </a:solidFill>
                          <a:effectLst/>
                          <a:latin typeface="Arial" panose="020B0604020202020204" pitchFamily="34" charset="0"/>
                          <a:ea typeface="+mn-ea"/>
                          <a:cs typeface="Arial" panose="020B0604020202020204" pitchFamily="34" charset="0"/>
                        </a:rPr>
                        <a:t> tin</a:t>
                      </a:r>
                    </a:p>
                    <a:p>
                      <a:pPr marL="0" marR="0" algn="ctr">
                        <a:lnSpc>
                          <a:spcPct val="107000"/>
                        </a:lnSpc>
                        <a:spcBef>
                          <a:spcPts val="0"/>
                        </a:spcBef>
                        <a:spcAft>
                          <a:spcPts val="0"/>
                        </a:spcAft>
                      </a:pPr>
                      <a:r>
                        <a:rPr lang="en-US" sz="900" dirty="0">
                          <a:effectLst/>
                          <a:latin typeface="Arial" panose="020B0604020202020204" pitchFamily="34" charset="0"/>
                          <a:cs typeface="Arial" panose="020B0604020202020204" pitchFamily="34" charset="0"/>
                        </a:rPr>
                        <a:t>Instrumentation</a:t>
                      </a:r>
                      <a:endParaRPr lang="en-US" sz="900" dirty="0">
                        <a:effectLst/>
                        <a:latin typeface="Arial" panose="020B0604020202020204" pitchFamily="34" charset="0"/>
                        <a:ea typeface="Calibri"/>
                        <a:cs typeface="Arial" panose="020B0604020202020204" pitchFamily="34" charset="0"/>
                      </a:endParaRPr>
                    </a:p>
                  </a:txBody>
                  <a:tcPr marL="31357" marR="31357" marT="0" marB="0" anchor="ctr"/>
                </a:tc>
                <a:tc>
                  <a:txBody>
                    <a:bodyPr/>
                    <a:lstStyle/>
                    <a:p>
                      <a:pPr marL="0" marR="0" algn="l" defTabSz="914400" rtl="0" eaLnBrk="1" latinLnBrk="0" hangingPunct="1">
                        <a:lnSpc>
                          <a:spcPct val="107000"/>
                        </a:lnSpc>
                        <a:spcBef>
                          <a:spcPts val="0"/>
                        </a:spcBef>
                        <a:spcAft>
                          <a:spcPts val="0"/>
                        </a:spcAft>
                      </a:pPr>
                      <a:r>
                        <a:rPr lang="en-US" sz="1400" b="0" dirty="0">
                          <a:effectLst/>
                          <a:latin typeface="Arial" panose="020B0604020202020204" pitchFamily="34" charset="0"/>
                          <a:cs typeface="Arial" panose="020B0604020202020204" pitchFamily="34" charset="0"/>
                        </a:rPr>
                        <a:t>1. </a:t>
                      </a:r>
                      <a:r>
                        <a:rPr lang="en-US" sz="1400" b="0" kern="1200" dirty="0" err="1">
                          <a:solidFill>
                            <a:schemeClr val="dk1"/>
                          </a:solidFill>
                          <a:effectLst/>
                          <a:latin typeface="Arial" panose="020B0604020202020204" pitchFamily="34" charset="0"/>
                          <a:ea typeface="+mn-ea"/>
                          <a:cs typeface="Arial" panose="020B0604020202020204" pitchFamily="34" charset="0"/>
                        </a:rPr>
                        <a:t>Triển</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a:solidFill>
                            <a:schemeClr val="dk1"/>
                          </a:solidFill>
                          <a:effectLst/>
                          <a:latin typeface="Arial" panose="020B0604020202020204" pitchFamily="34" charset="0"/>
                          <a:ea typeface="+mn-ea"/>
                          <a:cs typeface="Arial" panose="020B0604020202020204" pitchFamily="34" charset="0"/>
                        </a:rPr>
                        <a:t>khai</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a:solidFill>
                            <a:schemeClr val="dk1"/>
                          </a:solidFill>
                          <a:effectLst/>
                          <a:latin typeface="Arial" panose="020B0604020202020204" pitchFamily="34" charset="0"/>
                          <a:ea typeface="+mn-ea"/>
                          <a:cs typeface="Arial" panose="020B0604020202020204" pitchFamily="34" charset="0"/>
                        </a:rPr>
                        <a:t>thiết</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a:solidFill>
                            <a:schemeClr val="dk1"/>
                          </a:solidFill>
                          <a:effectLst/>
                          <a:latin typeface="Arial" panose="020B0604020202020204" pitchFamily="34" charset="0"/>
                          <a:ea typeface="+mn-ea"/>
                          <a:cs typeface="Arial" panose="020B0604020202020204" pitchFamily="34" charset="0"/>
                        </a:rPr>
                        <a:t>bị</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a:solidFill>
                            <a:schemeClr val="dk1"/>
                          </a:solidFill>
                          <a:effectLst/>
                          <a:latin typeface="Arial" panose="020B0604020202020204" pitchFamily="34" charset="0"/>
                          <a:ea typeface="+mn-ea"/>
                          <a:cs typeface="Arial" panose="020B0604020202020204" pitchFamily="34" charset="0"/>
                        </a:rPr>
                        <a:t>một</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a:solidFill>
                            <a:schemeClr val="dk1"/>
                          </a:solidFill>
                          <a:effectLst/>
                          <a:latin typeface="Arial" panose="020B0604020202020204" pitchFamily="34" charset="0"/>
                          <a:ea typeface="+mn-ea"/>
                          <a:cs typeface="Arial" panose="020B0604020202020204" pitchFamily="34" charset="0"/>
                        </a:rPr>
                        <a:t>cách</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a:solidFill>
                            <a:schemeClr val="dk1"/>
                          </a:solidFill>
                          <a:effectLst/>
                          <a:latin typeface="Arial" panose="020B0604020202020204" pitchFamily="34" charset="0"/>
                          <a:ea typeface="+mn-ea"/>
                          <a:cs typeface="Arial" panose="020B0604020202020204" pitchFamily="34" charset="0"/>
                        </a:rPr>
                        <a:t>tối</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smtClean="0">
                          <a:solidFill>
                            <a:schemeClr val="dk1"/>
                          </a:solidFill>
                          <a:effectLst/>
                          <a:latin typeface="Arial" panose="020B0604020202020204" pitchFamily="34" charset="0"/>
                          <a:ea typeface="+mn-ea"/>
                          <a:cs typeface="Arial" panose="020B0604020202020204" pitchFamily="34" charset="0"/>
                        </a:rPr>
                        <a:t>ưu</a:t>
                      </a:r>
                      <a:endParaRPr lang="en-US" sz="1400" b="0" kern="1200" dirty="0">
                        <a:solidFill>
                          <a:schemeClr val="dk1"/>
                        </a:solidFill>
                        <a:effectLst/>
                        <a:latin typeface="Arial" panose="020B0604020202020204" pitchFamily="34" charset="0"/>
                        <a:ea typeface="+mn-ea"/>
                        <a:cs typeface="Arial" panose="020B0604020202020204" pitchFamily="34" charset="0"/>
                      </a:endParaRPr>
                    </a:p>
                  </a:txBody>
                  <a:tcPr marL="31357" marR="31357" marT="0" marB="0" anchor="ctr"/>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dirty="0">
                          <a:effectLst/>
                          <a:latin typeface="Arial" panose="020B0604020202020204" pitchFamily="34" charset="0"/>
                          <a:cs typeface="Arial" panose="020B0604020202020204" pitchFamily="34" charset="0"/>
                        </a:rPr>
                        <a:t> </a:t>
                      </a:r>
                      <a:endParaRPr lang="en-US" sz="900" dirty="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r>
              <a:tr h="426652">
                <a:tc vMerge="1">
                  <a:txBody>
                    <a:bodyPr/>
                    <a:lstStyle/>
                    <a:p>
                      <a:endParaRPr lang="en-US"/>
                    </a:p>
                  </a:txBody>
                  <a:tcPr/>
                </a:tc>
                <a:tc>
                  <a:txBody>
                    <a:bodyPr/>
                    <a:lstStyle/>
                    <a:p>
                      <a:pPr marL="0" marR="0" algn="ctr" defTabSz="914400" rtl="0" eaLnBrk="1" latinLnBrk="0" hangingPunct="1">
                        <a:lnSpc>
                          <a:spcPct val="107000"/>
                        </a:lnSpc>
                        <a:spcBef>
                          <a:spcPts val="0"/>
                        </a:spcBef>
                        <a:spcAft>
                          <a:spcPts val="0"/>
                        </a:spcAft>
                      </a:pPr>
                      <a:r>
                        <a:rPr lang="en-US" sz="1400" b="1" kern="1200" dirty="0" err="1">
                          <a:solidFill>
                            <a:schemeClr val="dk1"/>
                          </a:solidFill>
                          <a:effectLst/>
                          <a:latin typeface="Arial" panose="020B0604020202020204" pitchFamily="34" charset="0"/>
                          <a:ea typeface="+mn-ea"/>
                          <a:cs typeface="Arial" panose="020B0604020202020204" pitchFamily="34" charset="0"/>
                        </a:rPr>
                        <a:t>Kết</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nối</a:t>
                      </a:r>
                      <a:endParaRPr lang="en-US" sz="1400" b="1" kern="1200" dirty="0">
                        <a:solidFill>
                          <a:schemeClr val="dk1"/>
                        </a:solidFill>
                        <a:effectLst/>
                        <a:latin typeface="Arial" panose="020B0604020202020204" pitchFamily="34" charset="0"/>
                        <a:ea typeface="+mn-ea"/>
                        <a:cs typeface="Arial" panose="020B0604020202020204" pitchFamily="34" charset="0"/>
                      </a:endParaRPr>
                    </a:p>
                    <a:p>
                      <a:pPr marL="0" marR="0" algn="ctr">
                        <a:lnSpc>
                          <a:spcPct val="107000"/>
                        </a:lnSpc>
                        <a:spcBef>
                          <a:spcPts val="0"/>
                        </a:spcBef>
                        <a:spcAft>
                          <a:spcPts val="0"/>
                        </a:spcAft>
                      </a:pPr>
                      <a:r>
                        <a:rPr lang="en-US" sz="900" dirty="0">
                          <a:effectLst/>
                          <a:latin typeface="Arial" panose="020B0604020202020204" pitchFamily="34" charset="0"/>
                          <a:cs typeface="Arial" panose="020B0604020202020204" pitchFamily="34" charset="0"/>
                        </a:rPr>
                        <a:t>Connectivity</a:t>
                      </a:r>
                      <a:endParaRPr lang="en-US" sz="900" dirty="0">
                        <a:effectLst/>
                        <a:latin typeface="Arial" panose="020B0604020202020204" pitchFamily="34" charset="0"/>
                        <a:ea typeface="Calibri"/>
                        <a:cs typeface="Arial" panose="020B0604020202020204" pitchFamily="34" charset="0"/>
                      </a:endParaRPr>
                    </a:p>
                  </a:txBody>
                  <a:tcPr marL="31357" marR="31357" marT="0" marB="0" anchor="ctr"/>
                </a:tc>
                <a:tc>
                  <a:txBody>
                    <a:bodyPr/>
                    <a:lstStyle/>
                    <a:p>
                      <a:pPr marL="0" marR="0" algn="l">
                        <a:lnSpc>
                          <a:spcPct val="107000"/>
                        </a:lnSpc>
                        <a:spcBef>
                          <a:spcPts val="0"/>
                        </a:spcBef>
                        <a:spcAft>
                          <a:spcPts val="0"/>
                        </a:spcAft>
                      </a:pPr>
                      <a:r>
                        <a:rPr lang="en-US" sz="1400" b="0" dirty="0">
                          <a:effectLst/>
                          <a:latin typeface="Arial" panose="020B0604020202020204" pitchFamily="34" charset="0"/>
                          <a:cs typeface="Arial" panose="020B0604020202020204" pitchFamily="34" charset="0"/>
                        </a:rPr>
                        <a:t>2. </a:t>
                      </a:r>
                      <a:r>
                        <a:rPr lang="en-US" sz="1400" b="0" kern="1200" dirty="0" err="1">
                          <a:solidFill>
                            <a:schemeClr val="dk1"/>
                          </a:solidFill>
                          <a:effectLst/>
                          <a:latin typeface="Arial" panose="020B0604020202020204" pitchFamily="34" charset="0"/>
                          <a:ea typeface="+mn-ea"/>
                          <a:cs typeface="Arial" panose="020B0604020202020204" pitchFamily="34" charset="0"/>
                        </a:rPr>
                        <a:t>Kết</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a:solidFill>
                            <a:schemeClr val="dk1"/>
                          </a:solidFill>
                          <a:effectLst/>
                          <a:latin typeface="Arial" panose="020B0604020202020204" pitchFamily="34" charset="0"/>
                          <a:ea typeface="+mn-ea"/>
                          <a:cs typeface="Arial" panose="020B0604020202020204" pitchFamily="34" charset="0"/>
                        </a:rPr>
                        <a:t>nối</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a:solidFill>
                            <a:schemeClr val="dk1"/>
                          </a:solidFill>
                          <a:effectLst/>
                          <a:latin typeface="Arial" panose="020B0604020202020204" pitchFamily="34" charset="0"/>
                          <a:ea typeface="+mn-ea"/>
                          <a:cs typeface="Arial" panose="020B0604020202020204" pitchFamily="34" charset="0"/>
                        </a:rPr>
                        <a:t>các</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a:solidFill>
                            <a:schemeClr val="dk1"/>
                          </a:solidFill>
                          <a:effectLst/>
                          <a:latin typeface="Arial" panose="020B0604020202020204" pitchFamily="34" charset="0"/>
                          <a:ea typeface="+mn-ea"/>
                          <a:cs typeface="Arial" panose="020B0604020202020204" pitchFamily="34" charset="0"/>
                        </a:rPr>
                        <a:t>thiết</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a:solidFill>
                            <a:schemeClr val="dk1"/>
                          </a:solidFill>
                          <a:effectLst/>
                          <a:latin typeface="Arial" panose="020B0604020202020204" pitchFamily="34" charset="0"/>
                          <a:ea typeface="+mn-ea"/>
                          <a:cs typeface="Arial" panose="020B0604020202020204" pitchFamily="34" charset="0"/>
                        </a:rPr>
                        <a:t>bị</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a:solidFill>
                            <a:schemeClr val="dk1"/>
                          </a:solidFill>
                          <a:effectLst/>
                          <a:latin typeface="Arial" panose="020B0604020202020204" pitchFamily="34" charset="0"/>
                          <a:ea typeface="+mn-ea"/>
                          <a:cs typeface="Arial" panose="020B0604020202020204" pitchFamily="34" charset="0"/>
                        </a:rPr>
                        <a:t>với</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a:solidFill>
                            <a:schemeClr val="dk1"/>
                          </a:solidFill>
                          <a:effectLst/>
                          <a:latin typeface="Arial" panose="020B0604020202020204" pitchFamily="34" charset="0"/>
                          <a:ea typeface="+mn-ea"/>
                          <a:cs typeface="Arial" panose="020B0604020202020204" pitchFamily="34" charset="0"/>
                        </a:rPr>
                        <a:t>truyền</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a:solidFill>
                            <a:schemeClr val="dk1"/>
                          </a:solidFill>
                          <a:effectLst/>
                          <a:latin typeface="Arial" panose="020B0604020202020204" pitchFamily="34" charset="0"/>
                          <a:ea typeface="+mn-ea"/>
                          <a:cs typeface="Arial" panose="020B0604020202020204" pitchFamily="34" charset="0"/>
                        </a:rPr>
                        <a:t>thông</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a:solidFill>
                            <a:schemeClr val="dk1"/>
                          </a:solidFill>
                          <a:effectLst/>
                          <a:latin typeface="Arial" panose="020B0604020202020204" pitchFamily="34" charset="0"/>
                          <a:ea typeface="+mn-ea"/>
                          <a:cs typeface="Arial" panose="020B0604020202020204" pitchFamily="34" charset="0"/>
                        </a:rPr>
                        <a:t>đa</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a:solidFill>
                            <a:schemeClr val="dk1"/>
                          </a:solidFill>
                          <a:effectLst/>
                          <a:latin typeface="Arial" panose="020B0604020202020204" pitchFamily="34" charset="0"/>
                          <a:ea typeface="+mn-ea"/>
                          <a:cs typeface="Arial" panose="020B0604020202020204" pitchFamily="34" charset="0"/>
                        </a:rPr>
                        <a:t>dịch</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a:solidFill>
                            <a:schemeClr val="dk1"/>
                          </a:solidFill>
                          <a:effectLst/>
                          <a:latin typeface="Arial" panose="020B0604020202020204" pitchFamily="34" charset="0"/>
                          <a:ea typeface="+mn-ea"/>
                          <a:cs typeface="Arial" panose="020B0604020202020204" pitchFamily="34" charset="0"/>
                        </a:rPr>
                        <a:t>vụ</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a:solidFill>
                            <a:schemeClr val="dk1"/>
                          </a:solidFill>
                          <a:effectLst/>
                          <a:latin typeface="Arial" panose="020B0604020202020204" pitchFamily="34" charset="0"/>
                          <a:ea typeface="+mn-ea"/>
                          <a:cs typeface="Arial" panose="020B0604020202020204" pitchFamily="34" charset="0"/>
                        </a:rPr>
                        <a:t>và</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a:solidFill>
                            <a:schemeClr val="dk1"/>
                          </a:solidFill>
                          <a:effectLst/>
                          <a:latin typeface="Arial" panose="020B0604020202020204" pitchFamily="34" charset="0"/>
                          <a:ea typeface="+mn-ea"/>
                          <a:cs typeface="Arial" panose="020B0604020202020204" pitchFamily="34" charset="0"/>
                        </a:rPr>
                        <a:t>phạm</a:t>
                      </a:r>
                      <a:r>
                        <a:rPr lang="en-US" sz="1400" b="0" kern="1200" dirty="0">
                          <a:solidFill>
                            <a:schemeClr val="dk1"/>
                          </a:solidFill>
                          <a:effectLst/>
                          <a:latin typeface="Arial" panose="020B0604020202020204" pitchFamily="34" charset="0"/>
                          <a:ea typeface="+mn-ea"/>
                          <a:cs typeface="Arial" panose="020B0604020202020204" pitchFamily="34" charset="0"/>
                        </a:rPr>
                        <a:t> vi </a:t>
                      </a:r>
                      <a:r>
                        <a:rPr lang="en-US" sz="1400" b="0" kern="1200" dirty="0" err="1">
                          <a:solidFill>
                            <a:schemeClr val="dk1"/>
                          </a:solidFill>
                          <a:effectLst/>
                          <a:latin typeface="Arial" panose="020B0604020202020204" pitchFamily="34" charset="0"/>
                          <a:ea typeface="+mn-ea"/>
                          <a:cs typeface="Arial" panose="020B0604020202020204" pitchFamily="34" charset="0"/>
                        </a:rPr>
                        <a:t>toàn</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a:solidFill>
                            <a:schemeClr val="dk1"/>
                          </a:solidFill>
                          <a:effectLst/>
                          <a:latin typeface="Arial" panose="020B0604020202020204" pitchFamily="34" charset="0"/>
                          <a:ea typeface="+mn-ea"/>
                          <a:cs typeface="Arial" panose="020B0604020202020204" pitchFamily="34" charset="0"/>
                        </a:rPr>
                        <a:t>thành</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smtClean="0">
                          <a:solidFill>
                            <a:schemeClr val="dk1"/>
                          </a:solidFill>
                          <a:effectLst/>
                          <a:latin typeface="Arial" panose="020B0604020202020204" pitchFamily="34" charset="0"/>
                          <a:ea typeface="+mn-ea"/>
                          <a:cs typeface="Arial" panose="020B0604020202020204" pitchFamily="34" charset="0"/>
                        </a:rPr>
                        <a:t>phố</a:t>
                      </a:r>
                      <a:endParaRPr lang="en-US" sz="1400" b="0" kern="1200" dirty="0">
                        <a:solidFill>
                          <a:schemeClr val="dk1"/>
                        </a:solidFill>
                        <a:effectLst/>
                        <a:latin typeface="Arial" panose="020B0604020202020204" pitchFamily="34" charset="0"/>
                        <a:ea typeface="+mn-ea"/>
                        <a:cs typeface="Arial" panose="020B0604020202020204" pitchFamily="34" charset="0"/>
                      </a:endParaRPr>
                    </a:p>
                  </a:txBody>
                  <a:tcPr marL="31357" marR="31357" marT="0" marB="0" anchor="ctr"/>
                </a:tc>
                <a:tc>
                  <a:txBody>
                    <a:bodyPr/>
                    <a:lstStyle/>
                    <a:p>
                      <a:pPr marL="0" marR="0">
                        <a:lnSpc>
                          <a:spcPct val="107000"/>
                        </a:lnSpc>
                        <a:spcBef>
                          <a:spcPts val="0"/>
                        </a:spcBef>
                        <a:spcAft>
                          <a:spcPts val="0"/>
                        </a:spcAft>
                      </a:pPr>
                      <a:r>
                        <a:rPr lang="en-US" sz="900" dirty="0">
                          <a:effectLst/>
                          <a:latin typeface="Arial" panose="020B0604020202020204" pitchFamily="34" charset="0"/>
                          <a:cs typeface="Arial" panose="020B0604020202020204" pitchFamily="34" charset="0"/>
                        </a:rPr>
                        <a:t> </a:t>
                      </a:r>
                      <a:endParaRPr lang="en-US" sz="900" dirty="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r>
              <a:tr h="280242">
                <a:tc vMerge="1">
                  <a:txBody>
                    <a:bodyPr/>
                    <a:lstStyle/>
                    <a:p>
                      <a:endParaRPr lang="en-US"/>
                    </a:p>
                  </a:txBody>
                  <a:tcPr/>
                </a:tc>
                <a:tc rowSpan="3">
                  <a:txBody>
                    <a:bodyPr/>
                    <a:lstStyle/>
                    <a:p>
                      <a:pPr marL="0" marR="0" algn="ctr" defTabSz="914400" rtl="0" eaLnBrk="1" latinLnBrk="0" hangingPunct="1">
                        <a:lnSpc>
                          <a:spcPct val="107000"/>
                        </a:lnSpc>
                        <a:spcBef>
                          <a:spcPts val="0"/>
                        </a:spcBef>
                        <a:spcAft>
                          <a:spcPts val="0"/>
                        </a:spcAft>
                      </a:pPr>
                      <a:r>
                        <a:rPr lang="en-US" sz="1400" b="1" kern="1200" dirty="0" err="1">
                          <a:solidFill>
                            <a:schemeClr val="dk1"/>
                          </a:solidFill>
                          <a:effectLst/>
                          <a:latin typeface="Arial" panose="020B0604020202020204" pitchFamily="34" charset="0"/>
                          <a:ea typeface="+mn-ea"/>
                          <a:cs typeface="Arial" panose="020B0604020202020204" pitchFamily="34" charset="0"/>
                        </a:rPr>
                        <a:t>Tương</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tác</a:t>
                      </a:r>
                      <a:endParaRPr lang="en-US" sz="1400" b="1" kern="1200" dirty="0">
                        <a:solidFill>
                          <a:schemeClr val="dk1"/>
                        </a:solidFill>
                        <a:effectLst/>
                        <a:latin typeface="Arial" panose="020B0604020202020204" pitchFamily="34" charset="0"/>
                        <a:ea typeface="+mn-ea"/>
                        <a:cs typeface="Arial" panose="020B0604020202020204" pitchFamily="34" charset="0"/>
                      </a:endParaRPr>
                    </a:p>
                    <a:p>
                      <a:pPr marL="0" marR="0" algn="ctr">
                        <a:lnSpc>
                          <a:spcPct val="107000"/>
                        </a:lnSpc>
                        <a:spcBef>
                          <a:spcPts val="0"/>
                        </a:spcBef>
                        <a:spcAft>
                          <a:spcPts val="0"/>
                        </a:spcAft>
                      </a:pPr>
                      <a:r>
                        <a:rPr lang="en-US" sz="900" dirty="0">
                          <a:effectLst/>
                          <a:latin typeface="Arial" panose="020B0604020202020204" pitchFamily="34" charset="0"/>
                          <a:cs typeface="Arial" panose="020B0604020202020204" pitchFamily="34" charset="0"/>
                        </a:rPr>
                        <a:t>Interoperability</a:t>
                      </a:r>
                      <a:endParaRPr lang="en-US" sz="900" dirty="0">
                        <a:effectLst/>
                        <a:latin typeface="Arial" panose="020B0604020202020204" pitchFamily="34" charset="0"/>
                        <a:ea typeface="Calibri"/>
                        <a:cs typeface="Arial" panose="020B0604020202020204" pitchFamily="34" charset="0"/>
                      </a:endParaRPr>
                    </a:p>
                  </a:txBody>
                  <a:tcPr marL="31357" marR="31357" marT="0" marB="0" anchor="ctr"/>
                </a:tc>
                <a:tc>
                  <a:txBody>
                    <a:bodyPr/>
                    <a:lstStyle/>
                    <a:p>
                      <a:pPr marL="0" marR="0" algn="l" defTabSz="914400" rtl="0" eaLnBrk="1" latinLnBrk="0" hangingPunct="1">
                        <a:lnSpc>
                          <a:spcPct val="107000"/>
                        </a:lnSpc>
                        <a:spcBef>
                          <a:spcPts val="0"/>
                        </a:spcBef>
                        <a:spcAft>
                          <a:spcPts val="0"/>
                        </a:spcAft>
                      </a:pPr>
                      <a:r>
                        <a:rPr lang="en-US" sz="1400" b="0" dirty="0">
                          <a:effectLst/>
                          <a:latin typeface="Arial" panose="020B0604020202020204" pitchFamily="34" charset="0"/>
                          <a:cs typeface="Arial" panose="020B0604020202020204" pitchFamily="34" charset="0"/>
                        </a:rPr>
                        <a:t>3. </a:t>
                      </a:r>
                      <a:r>
                        <a:rPr lang="en-US" sz="1400" b="0" kern="1200" dirty="0" err="1">
                          <a:solidFill>
                            <a:schemeClr val="dk1"/>
                          </a:solidFill>
                          <a:effectLst/>
                          <a:latin typeface="Arial" panose="020B0604020202020204" pitchFamily="34" charset="0"/>
                          <a:ea typeface="+mn-ea"/>
                          <a:cs typeface="Arial" panose="020B0604020202020204" pitchFamily="34" charset="0"/>
                        </a:rPr>
                        <a:t>Tuân</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a:solidFill>
                            <a:schemeClr val="dk1"/>
                          </a:solidFill>
                          <a:effectLst/>
                          <a:latin typeface="Arial" panose="020B0604020202020204" pitchFamily="34" charset="0"/>
                          <a:ea typeface="+mn-ea"/>
                          <a:cs typeface="Arial" panose="020B0604020202020204" pitchFamily="34" charset="0"/>
                        </a:rPr>
                        <a:t>thủ</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a:solidFill>
                            <a:schemeClr val="dk1"/>
                          </a:solidFill>
                          <a:effectLst/>
                          <a:latin typeface="Arial" panose="020B0604020202020204" pitchFamily="34" charset="0"/>
                          <a:ea typeface="+mn-ea"/>
                          <a:cs typeface="Arial" panose="020B0604020202020204" pitchFamily="34" charset="0"/>
                        </a:rPr>
                        <a:t>theo</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a:solidFill>
                            <a:schemeClr val="dk1"/>
                          </a:solidFill>
                          <a:effectLst/>
                          <a:latin typeface="Arial" panose="020B0604020202020204" pitchFamily="34" charset="0"/>
                          <a:ea typeface="+mn-ea"/>
                          <a:cs typeface="Arial" panose="020B0604020202020204" pitchFamily="34" charset="0"/>
                        </a:rPr>
                        <a:t>các</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a:solidFill>
                            <a:schemeClr val="dk1"/>
                          </a:solidFill>
                          <a:effectLst/>
                          <a:latin typeface="Arial" panose="020B0604020202020204" pitchFamily="34" charset="0"/>
                          <a:ea typeface="+mn-ea"/>
                          <a:cs typeface="Arial" panose="020B0604020202020204" pitchFamily="34" charset="0"/>
                        </a:rPr>
                        <a:t>chuẩn</a:t>
                      </a:r>
                      <a:r>
                        <a:rPr lang="en-US" sz="1400" b="0" kern="1200" dirty="0">
                          <a:solidFill>
                            <a:schemeClr val="dk1"/>
                          </a:solidFill>
                          <a:effectLst/>
                          <a:latin typeface="Arial" panose="020B0604020202020204" pitchFamily="34" charset="0"/>
                          <a:ea typeface="+mn-ea"/>
                          <a:cs typeface="Arial" panose="020B0604020202020204" pitchFamily="34" charset="0"/>
                        </a:rPr>
                        <a:t> </a:t>
                      </a:r>
                      <a:r>
                        <a:rPr lang="en-US" sz="1400" b="0" kern="1200" dirty="0" err="1" smtClean="0">
                          <a:solidFill>
                            <a:schemeClr val="dk1"/>
                          </a:solidFill>
                          <a:effectLst/>
                          <a:latin typeface="Arial" panose="020B0604020202020204" pitchFamily="34" charset="0"/>
                          <a:ea typeface="+mn-ea"/>
                          <a:cs typeface="Arial" panose="020B0604020202020204" pitchFamily="34" charset="0"/>
                        </a:rPr>
                        <a:t>mở</a:t>
                      </a:r>
                      <a:endParaRPr lang="en-US" sz="1400" b="0" kern="1200" dirty="0">
                        <a:solidFill>
                          <a:schemeClr val="dk1"/>
                        </a:solidFill>
                        <a:effectLst/>
                        <a:latin typeface="Arial" panose="020B0604020202020204" pitchFamily="34" charset="0"/>
                        <a:ea typeface="+mn-ea"/>
                        <a:cs typeface="Arial" panose="020B0604020202020204" pitchFamily="34" charset="0"/>
                      </a:endParaRPr>
                    </a:p>
                  </a:txBody>
                  <a:tcPr marL="31357" marR="31357" marT="0" marB="0" anchor="ctr"/>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dirty="0">
                          <a:effectLst/>
                          <a:latin typeface="Arial" panose="020B0604020202020204" pitchFamily="34" charset="0"/>
                          <a:cs typeface="Arial" panose="020B0604020202020204" pitchFamily="34" charset="0"/>
                        </a:rPr>
                        <a:t> </a:t>
                      </a:r>
                      <a:endParaRPr lang="en-US" sz="900" dirty="0">
                        <a:effectLst/>
                        <a:latin typeface="Arial" panose="020B0604020202020204" pitchFamily="34" charset="0"/>
                        <a:ea typeface="Calibri"/>
                        <a:cs typeface="Arial" panose="020B0604020202020204" pitchFamily="34" charset="0"/>
                      </a:endParaRPr>
                    </a:p>
                  </a:txBody>
                  <a:tcPr marL="31357" marR="31357" marT="0" marB="0"/>
                </a:tc>
              </a:tr>
              <a:tr h="426652">
                <a:tc vMerge="1">
                  <a:txBody>
                    <a:bodyPr/>
                    <a:lstStyle/>
                    <a:p>
                      <a:endParaRPr lang="en-US"/>
                    </a:p>
                  </a:txBody>
                  <a:tcPr/>
                </a:tc>
                <a:tc vMerge="1">
                  <a:txBody>
                    <a:bodyPr/>
                    <a:lstStyle/>
                    <a:p>
                      <a:endParaRPr lang="en-US"/>
                    </a:p>
                  </a:txBody>
                  <a:tcPr/>
                </a:tc>
                <a:tc>
                  <a:txBody>
                    <a:bodyPr/>
                    <a:lstStyle/>
                    <a:p>
                      <a:pPr marL="0" marR="0" algn="l">
                        <a:lnSpc>
                          <a:spcPct val="107000"/>
                        </a:lnSpc>
                        <a:spcBef>
                          <a:spcPts val="0"/>
                        </a:spcBef>
                        <a:spcAft>
                          <a:spcPts val="0"/>
                        </a:spcAft>
                      </a:pPr>
                      <a:r>
                        <a:rPr lang="en-US" sz="1400" b="0" dirty="0">
                          <a:effectLst/>
                          <a:latin typeface="Arial" panose="020B0604020202020204" pitchFamily="34" charset="0"/>
                          <a:cs typeface="Arial" panose="020B0604020202020204" pitchFamily="34" charset="0"/>
                        </a:rPr>
                        <a:t>4. </a:t>
                      </a:r>
                      <a:r>
                        <a:rPr lang="en-US" sz="1400" b="0" dirty="0" err="1">
                          <a:effectLst/>
                          <a:latin typeface="Arial" panose="020B0604020202020204" pitchFamily="34" charset="0"/>
                          <a:cs typeface="Arial" panose="020B0604020202020204" pitchFamily="34" charset="0"/>
                        </a:rPr>
                        <a:t>Sử</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dụng</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kiến</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trúc</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tích</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hợp</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mở</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và</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giao</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tiếp</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cặp</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lỏng</a:t>
                      </a:r>
                      <a:r>
                        <a:rPr lang="en-US" sz="1400" b="0" dirty="0">
                          <a:effectLst/>
                          <a:latin typeface="Arial" panose="020B0604020202020204" pitchFamily="34" charset="0"/>
                          <a:cs typeface="Arial" panose="020B0604020202020204" pitchFamily="34" charset="0"/>
                        </a:rPr>
                        <a:t> </a:t>
                      </a:r>
                      <a:r>
                        <a:rPr lang="en-US" sz="1400" b="0" dirty="0" err="1" smtClean="0">
                          <a:effectLst/>
                          <a:latin typeface="Arial" panose="020B0604020202020204" pitchFamily="34" charset="0"/>
                          <a:cs typeface="Arial" panose="020B0604020202020204" pitchFamily="34" charset="0"/>
                        </a:rPr>
                        <a:t>lẻo</a:t>
                      </a:r>
                      <a:endParaRPr lang="en-US" sz="1400" b="0" dirty="0">
                        <a:effectLst/>
                        <a:latin typeface="Arial" panose="020B0604020202020204" pitchFamily="34" charset="0"/>
                        <a:cs typeface="Arial" panose="020B0604020202020204" pitchFamily="34" charset="0"/>
                      </a:endParaRPr>
                    </a:p>
                  </a:txBody>
                  <a:tcPr marL="31357" marR="31357" marT="0" marB="0" anchor="ctr"/>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r>
              <a:tr h="318015">
                <a:tc vMerge="1">
                  <a:txBody>
                    <a:bodyPr/>
                    <a:lstStyle/>
                    <a:p>
                      <a:endParaRPr lang="en-US"/>
                    </a:p>
                  </a:txBody>
                  <a:tcPr/>
                </a:tc>
                <a:tc vMerge="1">
                  <a:txBody>
                    <a:bodyPr/>
                    <a:lstStyle/>
                    <a:p>
                      <a:endParaRPr lang="en-US"/>
                    </a:p>
                  </a:txBody>
                  <a:tcPr/>
                </a:tc>
                <a:tc>
                  <a:txBody>
                    <a:bodyPr/>
                    <a:lstStyle/>
                    <a:p>
                      <a:pPr marL="0" marR="0" algn="l">
                        <a:lnSpc>
                          <a:spcPct val="107000"/>
                        </a:lnSpc>
                        <a:spcBef>
                          <a:spcPts val="0"/>
                        </a:spcBef>
                        <a:spcAft>
                          <a:spcPts val="0"/>
                        </a:spcAft>
                      </a:pPr>
                      <a:r>
                        <a:rPr lang="en-US" sz="1400" b="0" dirty="0">
                          <a:effectLst/>
                          <a:latin typeface="Arial" panose="020B0604020202020204" pitchFamily="34" charset="0"/>
                          <a:cs typeface="Arial" panose="020B0604020202020204" pitchFamily="34" charset="0"/>
                        </a:rPr>
                        <a:t>5. </a:t>
                      </a:r>
                      <a:r>
                        <a:rPr lang="en-US" sz="1400" b="0" dirty="0" err="1">
                          <a:effectLst/>
                          <a:latin typeface="Arial" panose="020B0604020202020204" pitchFamily="34" charset="0"/>
                          <a:cs typeface="Arial" panose="020B0604020202020204" pitchFamily="34" charset="0"/>
                        </a:rPr>
                        <a:t>Ưu</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tiên</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sử</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dụng</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các</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mục</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đầu</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tư</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thừa</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hưởng</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trước</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đó</a:t>
                      </a:r>
                      <a:r>
                        <a:rPr lang="en-US" sz="1400" b="0" dirty="0" smtClean="0">
                          <a:effectLst/>
                          <a:latin typeface="Arial" panose="020B0604020202020204" pitchFamily="34" charset="0"/>
                          <a:cs typeface="Arial" panose="020B0604020202020204" pitchFamily="34" charset="0"/>
                        </a:rPr>
                        <a:t>)</a:t>
                      </a:r>
                      <a:endParaRPr lang="en-US" sz="1400" b="0" dirty="0">
                        <a:effectLst/>
                        <a:latin typeface="Arial" panose="020B0604020202020204" pitchFamily="34" charset="0"/>
                        <a:cs typeface="Arial" panose="020B0604020202020204" pitchFamily="34" charset="0"/>
                      </a:endParaRPr>
                    </a:p>
                  </a:txBody>
                  <a:tcPr marL="31357" marR="31357" marT="0" marB="0" anchor="ctr"/>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r>
              <a:tr h="280242">
                <a:tc vMerge="1">
                  <a:txBody>
                    <a:bodyPr/>
                    <a:lstStyle/>
                    <a:p>
                      <a:endParaRPr lang="en-US"/>
                    </a:p>
                  </a:txBody>
                  <a:tcPr/>
                </a:tc>
                <a:tc rowSpan="3">
                  <a:txBody>
                    <a:bodyPr/>
                    <a:lstStyle/>
                    <a:p>
                      <a:pPr marL="0" marR="0" algn="ctr" defTabSz="914400" rtl="0" eaLnBrk="1" latinLnBrk="0" hangingPunct="1">
                        <a:lnSpc>
                          <a:spcPct val="107000"/>
                        </a:lnSpc>
                        <a:spcBef>
                          <a:spcPts val="0"/>
                        </a:spcBef>
                        <a:spcAft>
                          <a:spcPts val="0"/>
                        </a:spcAft>
                      </a:pPr>
                      <a:r>
                        <a:rPr lang="en-US" sz="1400" b="1" kern="1200" dirty="0" err="1">
                          <a:solidFill>
                            <a:schemeClr val="dk1"/>
                          </a:solidFill>
                          <a:effectLst/>
                          <a:latin typeface="Arial" panose="020B0604020202020204" pitchFamily="34" charset="0"/>
                          <a:ea typeface="+mn-ea"/>
                          <a:cs typeface="Arial" panose="020B0604020202020204" pitchFamily="34" charset="0"/>
                        </a:rPr>
                        <a:t>Bảo</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mật</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và</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riêng</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tư</a:t>
                      </a:r>
                      <a:endParaRPr lang="en-US" sz="1400" b="1" kern="1200" dirty="0">
                        <a:solidFill>
                          <a:schemeClr val="dk1"/>
                        </a:solidFill>
                        <a:effectLst/>
                        <a:latin typeface="Arial" panose="020B0604020202020204" pitchFamily="34" charset="0"/>
                        <a:ea typeface="+mn-ea"/>
                        <a:cs typeface="Arial" panose="020B0604020202020204" pitchFamily="34" charset="0"/>
                      </a:endParaRPr>
                    </a:p>
                    <a:p>
                      <a:pPr marL="0" marR="0" algn="ctr">
                        <a:lnSpc>
                          <a:spcPct val="107000"/>
                        </a:lnSpc>
                        <a:spcBef>
                          <a:spcPts val="0"/>
                        </a:spcBef>
                        <a:spcAft>
                          <a:spcPts val="0"/>
                        </a:spcAft>
                      </a:pPr>
                      <a:r>
                        <a:rPr lang="en-US" sz="900" dirty="0">
                          <a:effectLst/>
                          <a:latin typeface="Arial" panose="020B0604020202020204" pitchFamily="34" charset="0"/>
                          <a:cs typeface="Arial" panose="020B0604020202020204" pitchFamily="34" charset="0"/>
                        </a:rPr>
                        <a:t>Security &amp; Privacy</a:t>
                      </a:r>
                      <a:endParaRPr lang="en-US" sz="900" dirty="0">
                        <a:effectLst/>
                        <a:latin typeface="Arial" panose="020B0604020202020204" pitchFamily="34" charset="0"/>
                        <a:ea typeface="Calibri"/>
                        <a:cs typeface="Arial" panose="020B0604020202020204" pitchFamily="34" charset="0"/>
                      </a:endParaRPr>
                    </a:p>
                  </a:txBody>
                  <a:tcPr marL="31357" marR="31357" marT="0" marB="0" anchor="ctr"/>
                </a:tc>
                <a:tc>
                  <a:txBody>
                    <a:bodyPr/>
                    <a:lstStyle/>
                    <a:p>
                      <a:pPr marL="0" marR="0" algn="l">
                        <a:lnSpc>
                          <a:spcPct val="107000"/>
                        </a:lnSpc>
                        <a:spcBef>
                          <a:spcPts val="0"/>
                        </a:spcBef>
                        <a:spcAft>
                          <a:spcPts val="0"/>
                        </a:spcAft>
                      </a:pPr>
                      <a:r>
                        <a:rPr lang="en-US" sz="1400" b="0" dirty="0">
                          <a:effectLst/>
                          <a:latin typeface="Arial" panose="020B0604020202020204" pitchFamily="34" charset="0"/>
                          <a:cs typeface="Arial" panose="020B0604020202020204" pitchFamily="34" charset="0"/>
                        </a:rPr>
                        <a:t>6. </a:t>
                      </a:r>
                      <a:r>
                        <a:rPr lang="en-US" sz="1400" b="0" dirty="0" err="1">
                          <a:effectLst/>
                          <a:latin typeface="Arial" panose="020B0604020202020204" pitchFamily="34" charset="0"/>
                          <a:cs typeface="Arial" panose="020B0604020202020204" pitchFamily="34" charset="0"/>
                        </a:rPr>
                        <a:t>Công</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bố</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các</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quy</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tắc</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riêng</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tư</a:t>
                      </a:r>
                      <a:r>
                        <a:rPr lang="en-US" sz="1400" b="0" dirty="0">
                          <a:effectLst/>
                          <a:latin typeface="Arial" panose="020B0604020202020204" pitchFamily="34" charset="0"/>
                          <a:cs typeface="Arial" panose="020B0604020202020204" pitchFamily="34" charset="0"/>
                        </a:rPr>
                        <a:t> </a:t>
                      </a:r>
                    </a:p>
                  </a:txBody>
                  <a:tcPr marL="31357" marR="31357" marT="0" marB="0" anchor="ctr"/>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r>
              <a:tr h="280242">
                <a:tc vMerge="1">
                  <a:txBody>
                    <a:bodyPr/>
                    <a:lstStyle/>
                    <a:p>
                      <a:endParaRPr lang="en-US"/>
                    </a:p>
                  </a:txBody>
                  <a:tcPr/>
                </a:tc>
                <a:tc vMerge="1">
                  <a:txBody>
                    <a:bodyPr/>
                    <a:lstStyle/>
                    <a:p>
                      <a:endParaRPr lang="en-US"/>
                    </a:p>
                  </a:txBody>
                  <a:tcPr/>
                </a:tc>
                <a:tc>
                  <a:txBody>
                    <a:bodyPr/>
                    <a:lstStyle/>
                    <a:p>
                      <a:pPr marL="0" marR="0" algn="l">
                        <a:lnSpc>
                          <a:spcPct val="107000"/>
                        </a:lnSpc>
                        <a:spcBef>
                          <a:spcPts val="0"/>
                        </a:spcBef>
                        <a:spcAft>
                          <a:spcPts val="0"/>
                        </a:spcAft>
                      </a:pPr>
                      <a:r>
                        <a:rPr lang="en-US" sz="1400" b="0" dirty="0">
                          <a:effectLst/>
                          <a:latin typeface="Arial" panose="020B0604020202020204" pitchFamily="34" charset="0"/>
                          <a:cs typeface="Arial" panose="020B0604020202020204" pitchFamily="34" charset="0"/>
                        </a:rPr>
                        <a:t>7. </a:t>
                      </a:r>
                      <a:r>
                        <a:rPr lang="en-US" sz="1400" b="0" dirty="0" err="1">
                          <a:effectLst/>
                          <a:latin typeface="Arial" panose="020B0604020202020204" pitchFamily="34" charset="0"/>
                          <a:cs typeface="Arial" panose="020B0604020202020204" pitchFamily="34" charset="0"/>
                        </a:rPr>
                        <a:t>Xây</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dựng</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một</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khung</a:t>
                      </a:r>
                      <a:r>
                        <a:rPr lang="en-US" sz="1400" b="0" dirty="0">
                          <a:effectLst/>
                          <a:latin typeface="Arial" panose="020B0604020202020204" pitchFamily="34" charset="0"/>
                          <a:cs typeface="Arial" panose="020B0604020202020204" pitchFamily="34" charset="0"/>
                        </a:rPr>
                        <a:t> an </a:t>
                      </a:r>
                      <a:r>
                        <a:rPr lang="en-US" sz="1400" b="0" dirty="0" err="1">
                          <a:effectLst/>
                          <a:latin typeface="Arial" panose="020B0604020202020204" pitchFamily="34" charset="0"/>
                          <a:cs typeface="Arial" panose="020B0604020202020204" pitchFamily="34" charset="0"/>
                        </a:rPr>
                        <a:t>toàn</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bảo</a:t>
                      </a:r>
                      <a:r>
                        <a:rPr lang="en-US" sz="1400" b="0" dirty="0">
                          <a:effectLst/>
                          <a:latin typeface="Arial" panose="020B0604020202020204" pitchFamily="34" charset="0"/>
                          <a:cs typeface="Arial" panose="020B0604020202020204" pitchFamily="34" charset="0"/>
                        </a:rPr>
                        <a:t> </a:t>
                      </a:r>
                      <a:r>
                        <a:rPr lang="en-US" sz="1400" b="0" dirty="0" err="1" smtClean="0">
                          <a:effectLst/>
                          <a:latin typeface="Arial" panose="020B0604020202020204" pitchFamily="34" charset="0"/>
                          <a:cs typeface="Arial" panose="020B0604020202020204" pitchFamily="34" charset="0"/>
                        </a:rPr>
                        <a:t>mật</a:t>
                      </a:r>
                      <a:endParaRPr lang="en-US" sz="1400" b="0" dirty="0">
                        <a:effectLst/>
                        <a:latin typeface="Arial" panose="020B0604020202020204" pitchFamily="34" charset="0"/>
                        <a:cs typeface="Arial" panose="020B0604020202020204" pitchFamily="34" charset="0"/>
                      </a:endParaRPr>
                    </a:p>
                  </a:txBody>
                  <a:tcPr marL="31357" marR="31357" marT="0" marB="0" anchor="ctr"/>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r>
              <a:tr h="280242">
                <a:tc vMerge="1">
                  <a:txBody>
                    <a:bodyPr/>
                    <a:lstStyle/>
                    <a:p>
                      <a:endParaRPr lang="en-US"/>
                    </a:p>
                  </a:txBody>
                  <a:tcPr/>
                </a:tc>
                <a:tc vMerge="1">
                  <a:txBody>
                    <a:bodyPr/>
                    <a:lstStyle/>
                    <a:p>
                      <a:endParaRPr lang="en-US"/>
                    </a:p>
                  </a:txBody>
                  <a:tcPr/>
                </a:tc>
                <a:tc>
                  <a:txBody>
                    <a:bodyPr/>
                    <a:lstStyle/>
                    <a:p>
                      <a:pPr marL="0" marR="0" algn="l">
                        <a:lnSpc>
                          <a:spcPct val="107000"/>
                        </a:lnSpc>
                        <a:spcBef>
                          <a:spcPts val="0"/>
                        </a:spcBef>
                        <a:spcAft>
                          <a:spcPts val="0"/>
                        </a:spcAft>
                      </a:pPr>
                      <a:r>
                        <a:rPr lang="en-US" sz="1400" b="0" dirty="0">
                          <a:effectLst/>
                          <a:latin typeface="Arial" panose="020B0604020202020204" pitchFamily="34" charset="0"/>
                          <a:cs typeface="Arial" panose="020B0604020202020204" pitchFamily="34" charset="0"/>
                        </a:rPr>
                        <a:t>8. </a:t>
                      </a:r>
                      <a:r>
                        <a:rPr lang="en-US" sz="1400" b="0" dirty="0" err="1">
                          <a:effectLst/>
                          <a:latin typeface="Arial" panose="020B0604020202020204" pitchFamily="34" charset="0"/>
                          <a:cs typeface="Arial" panose="020B0604020202020204" pitchFamily="34" charset="0"/>
                        </a:rPr>
                        <a:t>Triển</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khai</a:t>
                      </a:r>
                      <a:r>
                        <a:rPr lang="en-US" sz="1400" b="0" dirty="0">
                          <a:effectLst/>
                          <a:latin typeface="Arial" panose="020B0604020202020204" pitchFamily="34" charset="0"/>
                          <a:cs typeface="Arial" panose="020B0604020202020204" pitchFamily="34" charset="0"/>
                        </a:rPr>
                        <a:t> an </a:t>
                      </a:r>
                      <a:r>
                        <a:rPr lang="en-US" sz="1400" b="0" dirty="0" err="1">
                          <a:effectLst/>
                          <a:latin typeface="Arial" panose="020B0604020202020204" pitchFamily="34" charset="0"/>
                          <a:cs typeface="Arial" panose="020B0604020202020204" pitchFamily="34" charset="0"/>
                        </a:rPr>
                        <a:t>toàn</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không</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gian</a:t>
                      </a:r>
                      <a:r>
                        <a:rPr lang="en-US" sz="1400" b="0" dirty="0">
                          <a:effectLst/>
                          <a:latin typeface="Arial" panose="020B0604020202020204" pitchFamily="34" charset="0"/>
                          <a:cs typeface="Arial" panose="020B0604020202020204" pitchFamily="34" charset="0"/>
                        </a:rPr>
                        <a:t> </a:t>
                      </a:r>
                      <a:r>
                        <a:rPr lang="en-US" sz="1400" b="0" dirty="0" err="1" smtClean="0">
                          <a:effectLst/>
                          <a:latin typeface="Arial" panose="020B0604020202020204" pitchFamily="34" charset="0"/>
                          <a:cs typeface="Arial" panose="020B0604020202020204" pitchFamily="34" charset="0"/>
                        </a:rPr>
                        <a:t>mạng</a:t>
                      </a:r>
                      <a:endParaRPr lang="en-US" sz="1400" b="0" dirty="0">
                        <a:effectLst/>
                        <a:latin typeface="Arial" panose="020B0604020202020204" pitchFamily="34" charset="0"/>
                        <a:cs typeface="Arial" panose="020B0604020202020204" pitchFamily="34" charset="0"/>
                      </a:endParaRPr>
                    </a:p>
                  </a:txBody>
                  <a:tcPr marL="31357" marR="31357" marT="0" marB="0" anchor="ctr"/>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dirty="0">
                          <a:effectLst/>
                          <a:latin typeface="Arial" panose="020B0604020202020204" pitchFamily="34" charset="0"/>
                          <a:cs typeface="Arial" panose="020B0604020202020204" pitchFamily="34" charset="0"/>
                        </a:rPr>
                        <a:t> </a:t>
                      </a:r>
                      <a:endParaRPr lang="en-US" sz="900" dirty="0">
                        <a:effectLst/>
                        <a:latin typeface="Arial" panose="020B0604020202020204" pitchFamily="34" charset="0"/>
                        <a:ea typeface="Calibri"/>
                        <a:cs typeface="Arial" panose="020B0604020202020204" pitchFamily="34" charset="0"/>
                      </a:endParaRPr>
                    </a:p>
                  </a:txBody>
                  <a:tcPr marL="31357" marR="31357" marT="0" marB="0"/>
                </a:tc>
              </a:tr>
              <a:tr h="426652">
                <a:tc vMerge="1">
                  <a:txBody>
                    <a:bodyPr/>
                    <a:lstStyle/>
                    <a:p>
                      <a:endParaRPr lang="en-US"/>
                    </a:p>
                  </a:txBody>
                  <a:tcPr/>
                </a:tc>
                <a:tc>
                  <a:txBody>
                    <a:bodyPr/>
                    <a:lstStyle/>
                    <a:p>
                      <a:pPr marL="0" marR="0" algn="ctr" defTabSz="914400" rtl="0" eaLnBrk="1" latinLnBrk="0" hangingPunct="1">
                        <a:lnSpc>
                          <a:spcPct val="107000"/>
                        </a:lnSpc>
                        <a:spcBef>
                          <a:spcPts val="0"/>
                        </a:spcBef>
                        <a:spcAft>
                          <a:spcPts val="0"/>
                        </a:spcAft>
                      </a:pPr>
                      <a:r>
                        <a:rPr lang="en-US" sz="1400" b="1" kern="1200" dirty="0" err="1">
                          <a:solidFill>
                            <a:schemeClr val="dk1"/>
                          </a:solidFill>
                          <a:effectLst/>
                          <a:latin typeface="Arial" panose="020B0604020202020204" pitchFamily="34" charset="0"/>
                          <a:ea typeface="+mn-ea"/>
                          <a:cs typeface="Arial" panose="020B0604020202020204" pitchFamily="34" charset="0"/>
                        </a:rPr>
                        <a:t>Quản</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lý</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dữ</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liệu</a:t>
                      </a:r>
                      <a:endParaRPr lang="en-US" sz="1400" b="1" kern="1200" dirty="0">
                        <a:solidFill>
                          <a:schemeClr val="dk1"/>
                        </a:solidFill>
                        <a:effectLst/>
                        <a:latin typeface="Arial" panose="020B0604020202020204" pitchFamily="34" charset="0"/>
                        <a:ea typeface="+mn-ea"/>
                        <a:cs typeface="Arial" panose="020B0604020202020204" pitchFamily="34" charset="0"/>
                      </a:endParaRPr>
                    </a:p>
                    <a:p>
                      <a:pPr marL="0" marR="0" algn="ctr">
                        <a:lnSpc>
                          <a:spcPct val="107000"/>
                        </a:lnSpc>
                        <a:spcBef>
                          <a:spcPts val="0"/>
                        </a:spcBef>
                        <a:spcAft>
                          <a:spcPts val="0"/>
                        </a:spcAft>
                      </a:pPr>
                      <a:r>
                        <a:rPr lang="en-US" sz="900" dirty="0">
                          <a:effectLst/>
                          <a:latin typeface="Arial" panose="020B0604020202020204" pitchFamily="34" charset="0"/>
                          <a:cs typeface="Arial" panose="020B0604020202020204" pitchFamily="34" charset="0"/>
                        </a:rPr>
                        <a:t>Data Management</a:t>
                      </a:r>
                      <a:endParaRPr lang="en-US" sz="900" dirty="0">
                        <a:effectLst/>
                        <a:latin typeface="Arial" panose="020B0604020202020204" pitchFamily="34" charset="0"/>
                        <a:ea typeface="Calibri"/>
                        <a:cs typeface="Arial" panose="020B0604020202020204" pitchFamily="34" charset="0"/>
                      </a:endParaRPr>
                    </a:p>
                  </a:txBody>
                  <a:tcPr marL="31357" marR="31357" marT="0" marB="0" anchor="ctr"/>
                </a:tc>
                <a:tc>
                  <a:txBody>
                    <a:bodyPr/>
                    <a:lstStyle/>
                    <a:p>
                      <a:pPr marL="0" marR="0" algn="l">
                        <a:lnSpc>
                          <a:spcPct val="107000"/>
                        </a:lnSpc>
                        <a:spcBef>
                          <a:spcPts val="0"/>
                        </a:spcBef>
                        <a:spcAft>
                          <a:spcPts val="0"/>
                        </a:spcAft>
                      </a:pPr>
                      <a:r>
                        <a:rPr lang="en-US" sz="1400" b="0" dirty="0">
                          <a:effectLst/>
                          <a:latin typeface="Arial" panose="020B0604020202020204" pitchFamily="34" charset="0"/>
                          <a:cs typeface="Arial" panose="020B0604020202020204" pitchFamily="34" charset="0"/>
                        </a:rPr>
                        <a:t>9. </a:t>
                      </a:r>
                      <a:r>
                        <a:rPr lang="en-US" sz="1400" b="0" dirty="0" err="1">
                          <a:effectLst/>
                          <a:latin typeface="Arial" panose="020B0604020202020204" pitchFamily="34" charset="0"/>
                          <a:cs typeface="Arial" panose="020B0604020202020204" pitchFamily="34" charset="0"/>
                        </a:rPr>
                        <a:t>Xây</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dựng</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một</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chính</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sách</a:t>
                      </a:r>
                      <a:r>
                        <a:rPr lang="en-US" sz="1400" b="0" dirty="0">
                          <a:effectLst/>
                          <a:latin typeface="Arial" panose="020B0604020202020204" pitchFamily="34" charset="0"/>
                          <a:cs typeface="Arial" panose="020B0604020202020204" pitchFamily="34" charset="0"/>
                        </a:rPr>
                        <a:t> chia </a:t>
                      </a:r>
                      <a:r>
                        <a:rPr lang="en-US" sz="1400" b="0" dirty="0" err="1">
                          <a:effectLst/>
                          <a:latin typeface="Arial" panose="020B0604020202020204" pitchFamily="34" charset="0"/>
                          <a:cs typeface="Arial" panose="020B0604020202020204" pitchFamily="34" charset="0"/>
                        </a:rPr>
                        <a:t>sẻ</a:t>
                      </a:r>
                      <a:r>
                        <a:rPr lang="en-US" sz="1400" b="0" dirty="0">
                          <a:effectLst/>
                          <a:latin typeface="Arial" panose="020B0604020202020204" pitchFamily="34" charset="0"/>
                          <a:cs typeface="Arial" panose="020B0604020202020204" pitchFamily="34" charset="0"/>
                        </a:rPr>
                        <a:t>, minh </a:t>
                      </a:r>
                      <a:r>
                        <a:rPr lang="en-US" sz="1400" b="0" dirty="0" err="1">
                          <a:effectLst/>
                          <a:latin typeface="Arial" panose="020B0604020202020204" pitchFamily="34" charset="0"/>
                          <a:cs typeface="Arial" panose="020B0604020202020204" pitchFamily="34" charset="0"/>
                        </a:rPr>
                        <a:t>bạch</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và</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quản</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trị</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dữ</a:t>
                      </a:r>
                      <a:r>
                        <a:rPr lang="en-US" sz="1400" b="0" dirty="0">
                          <a:effectLst/>
                          <a:latin typeface="Arial" panose="020B0604020202020204" pitchFamily="34" charset="0"/>
                          <a:cs typeface="Arial" panose="020B0604020202020204" pitchFamily="34" charset="0"/>
                        </a:rPr>
                        <a:t> </a:t>
                      </a:r>
                      <a:r>
                        <a:rPr lang="en-US" sz="1400" b="0" dirty="0" err="1" smtClean="0">
                          <a:effectLst/>
                          <a:latin typeface="Arial" panose="020B0604020202020204" pitchFamily="34" charset="0"/>
                          <a:cs typeface="Arial" panose="020B0604020202020204" pitchFamily="34" charset="0"/>
                        </a:rPr>
                        <a:t>liệu</a:t>
                      </a:r>
                      <a:endParaRPr lang="en-US" sz="1400" b="0" dirty="0">
                        <a:effectLst/>
                        <a:latin typeface="Arial" panose="020B0604020202020204" pitchFamily="34" charset="0"/>
                        <a:cs typeface="Arial" panose="020B0604020202020204" pitchFamily="34" charset="0"/>
                      </a:endParaRPr>
                    </a:p>
                  </a:txBody>
                  <a:tcPr marL="31357" marR="31357" marT="0" marB="0" anchor="ctr"/>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dirty="0">
                          <a:effectLst/>
                          <a:latin typeface="Arial" panose="020B0604020202020204" pitchFamily="34" charset="0"/>
                          <a:cs typeface="Arial" panose="020B0604020202020204" pitchFamily="34" charset="0"/>
                        </a:rPr>
                        <a:t> </a:t>
                      </a:r>
                      <a:endParaRPr lang="en-US" sz="900" dirty="0">
                        <a:effectLst/>
                        <a:latin typeface="Arial" panose="020B0604020202020204" pitchFamily="34" charset="0"/>
                        <a:ea typeface="Calibri"/>
                        <a:cs typeface="Arial" panose="020B0604020202020204" pitchFamily="34" charset="0"/>
                      </a:endParaRPr>
                    </a:p>
                  </a:txBody>
                  <a:tcPr marL="31357" marR="31357" marT="0" marB="0"/>
                </a:tc>
              </a:tr>
              <a:tr h="280242">
                <a:tc vMerge="1">
                  <a:txBody>
                    <a:bodyPr/>
                    <a:lstStyle/>
                    <a:p>
                      <a:endParaRPr lang="en-US"/>
                    </a:p>
                  </a:txBody>
                  <a:tcPr/>
                </a:tc>
                <a:tc rowSpan="4">
                  <a:txBody>
                    <a:bodyPr/>
                    <a:lstStyle/>
                    <a:p>
                      <a:pPr marL="0" marR="0" algn="ctr">
                        <a:lnSpc>
                          <a:spcPct val="107000"/>
                        </a:lnSpc>
                        <a:spcBef>
                          <a:spcPts val="0"/>
                        </a:spcBef>
                        <a:spcAft>
                          <a:spcPts val="0"/>
                        </a:spcAft>
                      </a:pPr>
                      <a:r>
                        <a:rPr lang="en-US" sz="1400" b="1" dirty="0" err="1">
                          <a:effectLst/>
                          <a:latin typeface="Arial" panose="020B0604020202020204" pitchFamily="34" charset="0"/>
                          <a:cs typeface="Arial" panose="020B0604020202020204" pitchFamily="34" charset="0"/>
                        </a:rPr>
                        <a:t>Nguồn</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lực</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tính</a:t>
                      </a:r>
                      <a:r>
                        <a:rPr lang="en-US" sz="1400" b="1" dirty="0">
                          <a:effectLst/>
                          <a:latin typeface="Arial" panose="020B0604020202020204" pitchFamily="34" charset="0"/>
                          <a:cs typeface="Arial" panose="020B0604020202020204" pitchFamily="34" charset="0"/>
                        </a:rPr>
                        <a:t> </a:t>
                      </a:r>
                      <a:r>
                        <a:rPr lang="en-US" sz="1400" b="1" dirty="0" err="1">
                          <a:effectLst/>
                          <a:latin typeface="Arial" panose="020B0604020202020204" pitchFamily="34" charset="0"/>
                          <a:cs typeface="Arial" panose="020B0604020202020204" pitchFamily="34" charset="0"/>
                        </a:rPr>
                        <a:t>toán</a:t>
                      </a:r>
                      <a:endParaRPr lang="en-US" sz="1400" b="1" dirty="0">
                        <a:effectLst/>
                        <a:latin typeface="Arial" panose="020B0604020202020204" pitchFamily="34" charset="0"/>
                        <a:cs typeface="Arial" panose="020B0604020202020204" pitchFamily="34" charset="0"/>
                      </a:endParaRPr>
                    </a:p>
                    <a:p>
                      <a:pPr marL="0" marR="0" algn="ctr">
                        <a:lnSpc>
                          <a:spcPct val="107000"/>
                        </a:lnSpc>
                        <a:spcBef>
                          <a:spcPts val="0"/>
                        </a:spcBef>
                        <a:spcAft>
                          <a:spcPts val="0"/>
                        </a:spcAft>
                      </a:pPr>
                      <a:r>
                        <a:rPr lang="en-US" sz="900" dirty="0">
                          <a:effectLst/>
                          <a:latin typeface="Arial" panose="020B0604020202020204" pitchFamily="34" charset="0"/>
                          <a:cs typeface="Arial" panose="020B0604020202020204" pitchFamily="34" charset="0"/>
                        </a:rPr>
                        <a:t>Computing Resources</a:t>
                      </a:r>
                      <a:endParaRPr lang="en-US" sz="900" dirty="0">
                        <a:effectLst/>
                        <a:latin typeface="Arial" panose="020B0604020202020204" pitchFamily="34" charset="0"/>
                        <a:ea typeface="Calibri"/>
                        <a:cs typeface="Arial" panose="020B0604020202020204" pitchFamily="34" charset="0"/>
                      </a:endParaRPr>
                    </a:p>
                  </a:txBody>
                  <a:tcPr marL="31357" marR="31357" marT="0" marB="0" anchor="ctr"/>
                </a:tc>
                <a:tc>
                  <a:txBody>
                    <a:bodyPr/>
                    <a:lstStyle/>
                    <a:p>
                      <a:pPr marL="0" marR="0" algn="l">
                        <a:lnSpc>
                          <a:spcPct val="107000"/>
                        </a:lnSpc>
                        <a:spcBef>
                          <a:spcPts val="0"/>
                        </a:spcBef>
                        <a:spcAft>
                          <a:spcPts val="0"/>
                        </a:spcAft>
                      </a:pPr>
                      <a:r>
                        <a:rPr lang="en-US" sz="1400" b="0" dirty="0">
                          <a:effectLst/>
                          <a:latin typeface="Arial" panose="020B0604020202020204" pitchFamily="34" charset="0"/>
                          <a:cs typeface="Arial" panose="020B0604020202020204" pitchFamily="34" charset="0"/>
                        </a:rPr>
                        <a:t>10. </a:t>
                      </a:r>
                      <a:r>
                        <a:rPr lang="en-US" sz="1400" b="0" dirty="0" err="1">
                          <a:effectLst/>
                          <a:latin typeface="Arial" panose="020B0604020202020204" pitchFamily="34" charset="0"/>
                          <a:cs typeface="Arial" panose="020B0604020202020204" pitchFamily="34" charset="0"/>
                        </a:rPr>
                        <a:t>Xem</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xét</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một</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khung</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cho</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điện</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toán</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đám</a:t>
                      </a:r>
                      <a:r>
                        <a:rPr lang="en-US" sz="1400" b="0" dirty="0">
                          <a:effectLst/>
                          <a:latin typeface="Arial" panose="020B0604020202020204" pitchFamily="34" charset="0"/>
                          <a:cs typeface="Arial" panose="020B0604020202020204" pitchFamily="34" charset="0"/>
                        </a:rPr>
                        <a:t> </a:t>
                      </a:r>
                      <a:r>
                        <a:rPr lang="en-US" sz="1400" b="0" dirty="0" err="1" smtClean="0">
                          <a:effectLst/>
                          <a:latin typeface="Arial" panose="020B0604020202020204" pitchFamily="34" charset="0"/>
                          <a:cs typeface="Arial" panose="020B0604020202020204" pitchFamily="34" charset="0"/>
                        </a:rPr>
                        <a:t>mây</a:t>
                      </a:r>
                      <a:endParaRPr lang="en-US" sz="1400" b="0" dirty="0">
                        <a:effectLst/>
                        <a:latin typeface="Arial" panose="020B0604020202020204" pitchFamily="34" charset="0"/>
                        <a:cs typeface="Arial" panose="020B0604020202020204" pitchFamily="34" charset="0"/>
                      </a:endParaRPr>
                    </a:p>
                  </a:txBody>
                  <a:tcPr marL="31357" marR="31357" marT="0" marB="0" anchor="ctr"/>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dirty="0">
                          <a:effectLst/>
                          <a:latin typeface="Arial" panose="020B0604020202020204" pitchFamily="34" charset="0"/>
                          <a:cs typeface="Arial" panose="020B0604020202020204" pitchFamily="34" charset="0"/>
                        </a:rPr>
                        <a:t> </a:t>
                      </a:r>
                      <a:endParaRPr lang="en-US" sz="900" dirty="0">
                        <a:effectLst/>
                        <a:latin typeface="Arial" panose="020B0604020202020204" pitchFamily="34" charset="0"/>
                        <a:ea typeface="Calibri"/>
                        <a:cs typeface="Arial" panose="020B0604020202020204" pitchFamily="34" charset="0"/>
                      </a:endParaRPr>
                    </a:p>
                  </a:txBody>
                  <a:tcPr marL="31357" marR="31357" marT="0" marB="0"/>
                </a:tc>
              </a:tr>
              <a:tr h="280242">
                <a:tc vMerge="1">
                  <a:txBody>
                    <a:bodyPr/>
                    <a:lstStyle/>
                    <a:p>
                      <a:endParaRPr lang="en-US"/>
                    </a:p>
                  </a:txBody>
                  <a:tcPr/>
                </a:tc>
                <a:tc vMerge="1">
                  <a:txBody>
                    <a:bodyPr/>
                    <a:lstStyle/>
                    <a:p>
                      <a:endParaRPr lang="en-US"/>
                    </a:p>
                  </a:txBody>
                  <a:tcPr/>
                </a:tc>
                <a:tc>
                  <a:txBody>
                    <a:bodyPr/>
                    <a:lstStyle/>
                    <a:p>
                      <a:pPr marL="0" marR="0" algn="l">
                        <a:lnSpc>
                          <a:spcPct val="107000"/>
                        </a:lnSpc>
                        <a:spcBef>
                          <a:spcPts val="0"/>
                        </a:spcBef>
                        <a:spcAft>
                          <a:spcPts val="0"/>
                        </a:spcAft>
                      </a:pPr>
                      <a:r>
                        <a:rPr lang="en-US" sz="1400" b="0" dirty="0">
                          <a:effectLst/>
                          <a:latin typeface="Arial" panose="020B0604020202020204" pitchFamily="34" charset="0"/>
                          <a:cs typeface="Arial" panose="020B0604020202020204" pitchFamily="34" charset="0"/>
                        </a:rPr>
                        <a:t>11. </a:t>
                      </a:r>
                      <a:r>
                        <a:rPr lang="en-US" sz="1400" b="0" dirty="0" err="1">
                          <a:effectLst/>
                          <a:latin typeface="Arial" panose="020B0604020202020204" pitchFamily="34" charset="0"/>
                          <a:cs typeface="Arial" panose="020B0604020202020204" pitchFamily="34" charset="0"/>
                        </a:rPr>
                        <a:t>Sử</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dụng</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một</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nền</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tảng</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sáng</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tạo</a:t>
                      </a:r>
                      <a:r>
                        <a:rPr lang="en-US" sz="1400" b="0" dirty="0">
                          <a:effectLst/>
                          <a:latin typeface="Arial" panose="020B0604020202020204" pitchFamily="34" charset="0"/>
                          <a:cs typeface="Arial" panose="020B0604020202020204" pitchFamily="34" charset="0"/>
                        </a:rPr>
                        <a:t> </a:t>
                      </a:r>
                      <a:r>
                        <a:rPr lang="en-US" sz="1400" b="0" dirty="0" err="1" smtClean="0">
                          <a:effectLst/>
                          <a:latin typeface="Arial" panose="020B0604020202020204" pitchFamily="34" charset="0"/>
                          <a:cs typeface="Arial" panose="020B0604020202020204" pitchFamily="34" charset="0"/>
                        </a:rPr>
                        <a:t>mở</a:t>
                      </a:r>
                      <a:endParaRPr lang="en-US" sz="1400" b="0" dirty="0">
                        <a:effectLst/>
                        <a:latin typeface="Arial" panose="020B0604020202020204" pitchFamily="34" charset="0"/>
                        <a:cs typeface="Arial" panose="020B0604020202020204" pitchFamily="34" charset="0"/>
                      </a:endParaRPr>
                    </a:p>
                  </a:txBody>
                  <a:tcPr marL="31357" marR="31357" marT="0" marB="0" anchor="ctr"/>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dirty="0">
                          <a:effectLst/>
                          <a:latin typeface="Arial" panose="020B0604020202020204" pitchFamily="34" charset="0"/>
                          <a:cs typeface="Arial" panose="020B0604020202020204" pitchFamily="34" charset="0"/>
                        </a:rPr>
                        <a:t> </a:t>
                      </a:r>
                      <a:endParaRPr lang="en-US" sz="900" dirty="0">
                        <a:effectLst/>
                        <a:latin typeface="Arial" panose="020B0604020202020204" pitchFamily="34" charset="0"/>
                        <a:ea typeface="Calibri"/>
                        <a:cs typeface="Arial" panose="020B0604020202020204" pitchFamily="34" charset="0"/>
                      </a:endParaRPr>
                    </a:p>
                  </a:txBody>
                  <a:tcPr marL="31357" marR="31357" marT="0" marB="0"/>
                </a:tc>
              </a:tr>
              <a:tr h="318015">
                <a:tc vMerge="1">
                  <a:txBody>
                    <a:bodyPr/>
                    <a:lstStyle/>
                    <a:p>
                      <a:endParaRPr lang="en-US"/>
                    </a:p>
                  </a:txBody>
                  <a:tcPr/>
                </a:tc>
                <a:tc vMerge="1">
                  <a:txBody>
                    <a:bodyPr/>
                    <a:lstStyle/>
                    <a:p>
                      <a:endParaRPr lang="en-US"/>
                    </a:p>
                  </a:txBody>
                  <a:tcPr/>
                </a:tc>
                <a:tc>
                  <a:txBody>
                    <a:bodyPr/>
                    <a:lstStyle/>
                    <a:p>
                      <a:pPr marL="0" marR="0" algn="l">
                        <a:lnSpc>
                          <a:spcPct val="107000"/>
                        </a:lnSpc>
                        <a:spcBef>
                          <a:spcPts val="0"/>
                        </a:spcBef>
                        <a:spcAft>
                          <a:spcPts val="0"/>
                        </a:spcAft>
                      </a:pPr>
                      <a:r>
                        <a:rPr lang="en-US" sz="1400" b="0" dirty="0">
                          <a:effectLst/>
                          <a:latin typeface="Arial" panose="020B0604020202020204" pitchFamily="34" charset="0"/>
                          <a:cs typeface="Arial" panose="020B0604020202020204" pitchFamily="34" charset="0"/>
                        </a:rPr>
                        <a:t>12. </a:t>
                      </a:r>
                      <a:r>
                        <a:rPr lang="en-US" sz="1400" b="0" dirty="0" err="1">
                          <a:effectLst/>
                          <a:latin typeface="Arial" panose="020B0604020202020204" pitchFamily="34" charset="0"/>
                          <a:cs typeface="Arial" panose="020B0604020202020204" pitchFamily="34" charset="0"/>
                        </a:rPr>
                        <a:t>Có</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thể</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truy</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cập</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đến</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hệ</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thống</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thông</a:t>
                      </a:r>
                      <a:r>
                        <a:rPr lang="en-US" sz="1400" b="0" dirty="0">
                          <a:effectLst/>
                          <a:latin typeface="Arial" panose="020B0604020202020204" pitchFamily="34" charset="0"/>
                          <a:cs typeface="Arial" panose="020B0604020202020204" pitchFamily="34" charset="0"/>
                        </a:rPr>
                        <a:t> tin </a:t>
                      </a:r>
                      <a:r>
                        <a:rPr lang="en-US" sz="1400" b="0" dirty="0" err="1">
                          <a:effectLst/>
                          <a:latin typeface="Arial" panose="020B0604020202020204" pitchFamily="34" charset="0"/>
                          <a:cs typeface="Arial" panose="020B0604020202020204" pitchFamily="34" charset="0"/>
                        </a:rPr>
                        <a:t>địa</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lý</a:t>
                      </a:r>
                      <a:r>
                        <a:rPr lang="en-US" sz="1400" b="0" dirty="0">
                          <a:effectLst/>
                          <a:latin typeface="Arial" panose="020B0604020202020204" pitchFamily="34" charset="0"/>
                          <a:cs typeface="Arial" panose="020B0604020202020204" pitchFamily="34" charset="0"/>
                        </a:rPr>
                        <a:t> trung </a:t>
                      </a:r>
                      <a:r>
                        <a:rPr lang="en-US" sz="1400" b="0" dirty="0" err="1" smtClean="0">
                          <a:effectLst/>
                          <a:latin typeface="Arial" panose="020B0604020202020204" pitchFamily="34" charset="0"/>
                          <a:cs typeface="Arial" panose="020B0604020202020204" pitchFamily="34" charset="0"/>
                        </a:rPr>
                        <a:t>tâm</a:t>
                      </a:r>
                      <a:r>
                        <a:rPr lang="en-US" sz="1400" b="0" dirty="0" smtClean="0">
                          <a:effectLst/>
                          <a:latin typeface="Arial" panose="020B0604020202020204" pitchFamily="34" charset="0"/>
                          <a:cs typeface="Arial" panose="020B0604020202020204" pitchFamily="34" charset="0"/>
                        </a:rPr>
                        <a:t> (GIS)</a:t>
                      </a:r>
                      <a:endParaRPr lang="en-US" sz="1400" b="0" dirty="0">
                        <a:effectLst/>
                        <a:latin typeface="Arial" panose="020B0604020202020204" pitchFamily="34" charset="0"/>
                        <a:cs typeface="Arial" panose="020B0604020202020204" pitchFamily="34" charset="0"/>
                      </a:endParaRPr>
                    </a:p>
                  </a:txBody>
                  <a:tcPr marL="31357" marR="31357" marT="0" marB="0" anchor="ctr"/>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dirty="0">
                          <a:effectLst/>
                          <a:latin typeface="Arial" panose="020B0604020202020204" pitchFamily="34" charset="0"/>
                          <a:cs typeface="Arial" panose="020B0604020202020204" pitchFamily="34" charset="0"/>
                        </a:rPr>
                        <a:t> </a:t>
                      </a:r>
                      <a:endParaRPr lang="en-US" sz="900" dirty="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r>
              <a:tr h="318015">
                <a:tc vMerge="1">
                  <a:txBody>
                    <a:bodyPr/>
                    <a:lstStyle/>
                    <a:p>
                      <a:endParaRPr lang="en-US"/>
                    </a:p>
                  </a:txBody>
                  <a:tcPr/>
                </a:tc>
                <a:tc vMerge="1">
                  <a:txBody>
                    <a:bodyPr/>
                    <a:lstStyle/>
                    <a:p>
                      <a:endParaRPr lang="en-US"/>
                    </a:p>
                  </a:txBody>
                  <a:tcPr/>
                </a:tc>
                <a:tc>
                  <a:txBody>
                    <a:bodyPr/>
                    <a:lstStyle/>
                    <a:p>
                      <a:pPr marL="0" marR="0" algn="l">
                        <a:lnSpc>
                          <a:spcPct val="107000"/>
                        </a:lnSpc>
                        <a:spcBef>
                          <a:spcPts val="0"/>
                        </a:spcBef>
                        <a:spcAft>
                          <a:spcPts val="0"/>
                        </a:spcAft>
                      </a:pPr>
                      <a:r>
                        <a:rPr lang="en-US" sz="1400" b="0" dirty="0">
                          <a:effectLst/>
                          <a:latin typeface="Arial" panose="020B0604020202020204" pitchFamily="34" charset="0"/>
                          <a:cs typeface="Arial" panose="020B0604020202020204" pitchFamily="34" charset="0"/>
                        </a:rPr>
                        <a:t>13. </a:t>
                      </a:r>
                      <a:r>
                        <a:rPr lang="en-US" sz="1400" b="0" dirty="0" err="1">
                          <a:effectLst/>
                          <a:latin typeface="Arial" panose="020B0604020202020204" pitchFamily="34" charset="0"/>
                          <a:cs typeface="Arial" panose="020B0604020202020204" pitchFamily="34" charset="0"/>
                        </a:rPr>
                        <a:t>Có</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thể</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truy</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cập</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đến</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quản</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lý</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thiết</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bị</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tổng</a:t>
                      </a:r>
                      <a:r>
                        <a:rPr lang="en-US" sz="1400" b="0" dirty="0">
                          <a:effectLst/>
                          <a:latin typeface="Arial" panose="020B0604020202020204" pitchFamily="34" charset="0"/>
                          <a:cs typeface="Arial" panose="020B0604020202020204" pitchFamily="34" charset="0"/>
                        </a:rPr>
                        <a:t> </a:t>
                      </a:r>
                      <a:r>
                        <a:rPr lang="en-US" sz="1400" b="0" dirty="0" err="1" smtClean="0">
                          <a:effectLst/>
                          <a:latin typeface="Arial" panose="020B0604020202020204" pitchFamily="34" charset="0"/>
                          <a:cs typeface="Arial" panose="020B0604020202020204" pitchFamily="34" charset="0"/>
                        </a:rPr>
                        <a:t>thể</a:t>
                      </a:r>
                      <a:endParaRPr lang="en-US" sz="1400" b="0" dirty="0">
                        <a:effectLst/>
                        <a:latin typeface="Arial" panose="020B0604020202020204" pitchFamily="34" charset="0"/>
                        <a:cs typeface="Arial" panose="020B0604020202020204" pitchFamily="34" charset="0"/>
                      </a:endParaRPr>
                    </a:p>
                  </a:txBody>
                  <a:tcPr marL="31357" marR="31357" marT="0" marB="0" anchor="ctr"/>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dirty="0">
                          <a:effectLst/>
                          <a:latin typeface="Arial" panose="020B0604020202020204" pitchFamily="34" charset="0"/>
                          <a:cs typeface="Arial" panose="020B0604020202020204" pitchFamily="34" charset="0"/>
                        </a:rPr>
                        <a:t> </a:t>
                      </a:r>
                      <a:endParaRPr lang="en-US" sz="900" dirty="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r>
              <a:tr h="280242">
                <a:tc vMerge="1">
                  <a:txBody>
                    <a:bodyPr/>
                    <a:lstStyle/>
                    <a:p>
                      <a:endParaRPr lang="en-US"/>
                    </a:p>
                  </a:txBody>
                  <a:tcPr/>
                </a:tc>
                <a:tc rowSpan="4">
                  <a:txBody>
                    <a:bodyPr/>
                    <a:lstStyle/>
                    <a:p>
                      <a:pPr marL="0" marR="0" algn="ctr" defTabSz="914400" rtl="0" eaLnBrk="1" latinLnBrk="0" hangingPunct="1">
                        <a:lnSpc>
                          <a:spcPct val="107000"/>
                        </a:lnSpc>
                        <a:spcBef>
                          <a:spcPts val="0"/>
                        </a:spcBef>
                        <a:spcAft>
                          <a:spcPts val="0"/>
                        </a:spcAft>
                      </a:pPr>
                      <a:r>
                        <a:rPr lang="en-US" sz="1400" b="1" kern="1200" dirty="0" err="1">
                          <a:solidFill>
                            <a:schemeClr val="dk1"/>
                          </a:solidFill>
                          <a:effectLst/>
                          <a:latin typeface="Arial" panose="020B0604020202020204" pitchFamily="34" charset="0"/>
                          <a:ea typeface="+mn-ea"/>
                          <a:cs typeface="Arial" panose="020B0604020202020204" pitchFamily="34" charset="0"/>
                        </a:rPr>
                        <a:t>Phân</a:t>
                      </a:r>
                      <a:r>
                        <a:rPr lang="en-US" sz="1400" b="1" kern="1200" dirty="0">
                          <a:solidFill>
                            <a:schemeClr val="dk1"/>
                          </a:solidFill>
                          <a:effectLst/>
                          <a:latin typeface="Arial" panose="020B0604020202020204" pitchFamily="34" charset="0"/>
                          <a:ea typeface="+mn-ea"/>
                          <a:cs typeface="Arial" panose="020B0604020202020204" pitchFamily="34" charset="0"/>
                        </a:rPr>
                        <a:t> </a:t>
                      </a:r>
                      <a:r>
                        <a:rPr lang="en-US" sz="1400" b="1" kern="1200" dirty="0" err="1">
                          <a:solidFill>
                            <a:schemeClr val="dk1"/>
                          </a:solidFill>
                          <a:effectLst/>
                          <a:latin typeface="Arial" panose="020B0604020202020204" pitchFamily="34" charset="0"/>
                          <a:ea typeface="+mn-ea"/>
                          <a:cs typeface="Arial" panose="020B0604020202020204" pitchFamily="34" charset="0"/>
                        </a:rPr>
                        <a:t>tích</a:t>
                      </a:r>
                      <a:endParaRPr lang="en-US" sz="1400" b="1" kern="1200" dirty="0">
                        <a:solidFill>
                          <a:schemeClr val="dk1"/>
                        </a:solidFill>
                        <a:effectLst/>
                        <a:latin typeface="Arial" panose="020B0604020202020204" pitchFamily="34" charset="0"/>
                        <a:ea typeface="+mn-ea"/>
                        <a:cs typeface="Arial" panose="020B0604020202020204" pitchFamily="34" charset="0"/>
                      </a:endParaRPr>
                    </a:p>
                    <a:p>
                      <a:pPr marL="0" marR="0" algn="ctr">
                        <a:lnSpc>
                          <a:spcPct val="107000"/>
                        </a:lnSpc>
                        <a:spcBef>
                          <a:spcPts val="0"/>
                        </a:spcBef>
                        <a:spcAft>
                          <a:spcPts val="0"/>
                        </a:spcAft>
                      </a:pPr>
                      <a:r>
                        <a:rPr lang="en-US" sz="900" dirty="0">
                          <a:effectLst/>
                          <a:latin typeface="Arial" panose="020B0604020202020204" pitchFamily="34" charset="0"/>
                          <a:cs typeface="Arial" panose="020B0604020202020204" pitchFamily="34" charset="0"/>
                        </a:rPr>
                        <a:t>Analytics</a:t>
                      </a:r>
                      <a:endParaRPr lang="en-US" sz="900" dirty="0">
                        <a:effectLst/>
                        <a:latin typeface="Arial" panose="020B0604020202020204" pitchFamily="34" charset="0"/>
                        <a:ea typeface="Calibri"/>
                        <a:cs typeface="Arial" panose="020B0604020202020204" pitchFamily="34" charset="0"/>
                      </a:endParaRPr>
                    </a:p>
                  </a:txBody>
                  <a:tcPr marL="31357" marR="31357" marT="0" marB="0" anchor="ctr"/>
                </a:tc>
                <a:tc>
                  <a:txBody>
                    <a:bodyPr/>
                    <a:lstStyle/>
                    <a:p>
                      <a:pPr marL="0" marR="0" algn="l">
                        <a:lnSpc>
                          <a:spcPct val="107000"/>
                        </a:lnSpc>
                        <a:spcBef>
                          <a:spcPts val="0"/>
                        </a:spcBef>
                        <a:spcAft>
                          <a:spcPts val="0"/>
                        </a:spcAft>
                      </a:pPr>
                      <a:r>
                        <a:rPr lang="en-US" sz="1400" b="0" dirty="0">
                          <a:effectLst/>
                          <a:latin typeface="Arial" panose="020B0604020202020204" pitchFamily="34" charset="0"/>
                          <a:cs typeface="Arial" panose="020B0604020202020204" pitchFamily="34" charset="0"/>
                        </a:rPr>
                        <a:t>14. </a:t>
                      </a:r>
                      <a:r>
                        <a:rPr lang="en-US" sz="1400" b="0" dirty="0" err="1">
                          <a:effectLst/>
                          <a:latin typeface="Arial" panose="020B0604020202020204" pitchFamily="34" charset="0"/>
                          <a:cs typeface="Arial" panose="020B0604020202020204" pitchFamily="34" charset="0"/>
                        </a:rPr>
                        <a:t>Đạt</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được</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đầy</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đủ</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cảnh</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báo</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tình</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trạng</a:t>
                      </a:r>
                      <a:r>
                        <a:rPr lang="en-US" sz="1400" b="0" dirty="0">
                          <a:effectLst/>
                          <a:latin typeface="Arial" panose="020B0604020202020204" pitchFamily="34" charset="0"/>
                          <a:cs typeface="Arial" panose="020B0604020202020204" pitchFamily="34" charset="0"/>
                        </a:rPr>
                        <a:t> </a:t>
                      </a:r>
                    </a:p>
                  </a:txBody>
                  <a:tcPr marL="31357" marR="31357" marT="0" marB="0" anchor="ctr"/>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dirty="0">
                          <a:effectLst/>
                          <a:latin typeface="Arial" panose="020B0604020202020204" pitchFamily="34" charset="0"/>
                          <a:cs typeface="Arial" panose="020B0604020202020204" pitchFamily="34" charset="0"/>
                        </a:rPr>
                        <a:t> </a:t>
                      </a:r>
                      <a:endParaRPr lang="en-US" sz="900" dirty="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r>
              <a:tr h="280242">
                <a:tc vMerge="1">
                  <a:txBody>
                    <a:bodyPr/>
                    <a:lstStyle/>
                    <a:p>
                      <a:endParaRPr lang="en-US"/>
                    </a:p>
                  </a:txBody>
                  <a:tcPr/>
                </a:tc>
                <a:tc vMerge="1">
                  <a:txBody>
                    <a:bodyPr/>
                    <a:lstStyle/>
                    <a:p>
                      <a:endParaRPr lang="en-US"/>
                    </a:p>
                  </a:txBody>
                  <a:tcPr/>
                </a:tc>
                <a:tc>
                  <a:txBody>
                    <a:bodyPr/>
                    <a:lstStyle/>
                    <a:p>
                      <a:pPr marL="0" marR="0" algn="l">
                        <a:lnSpc>
                          <a:spcPct val="107000"/>
                        </a:lnSpc>
                        <a:spcBef>
                          <a:spcPts val="0"/>
                        </a:spcBef>
                        <a:spcAft>
                          <a:spcPts val="0"/>
                        </a:spcAft>
                      </a:pPr>
                      <a:r>
                        <a:rPr lang="en-US" sz="1400" b="0" dirty="0">
                          <a:effectLst/>
                          <a:latin typeface="Arial" panose="020B0604020202020204" pitchFamily="34" charset="0"/>
                          <a:cs typeface="Arial" panose="020B0604020202020204" pitchFamily="34" charset="0"/>
                        </a:rPr>
                        <a:t>15. </a:t>
                      </a:r>
                      <a:r>
                        <a:rPr lang="en-US" sz="1400" b="0" dirty="0" err="1">
                          <a:effectLst/>
                          <a:latin typeface="Arial" panose="020B0604020202020204" pitchFamily="34" charset="0"/>
                          <a:cs typeface="Arial" panose="020B0604020202020204" pitchFamily="34" charset="0"/>
                        </a:rPr>
                        <a:t>Đạt</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được</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sự</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tối</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ưu</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hóa</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hoạt</a:t>
                      </a:r>
                      <a:r>
                        <a:rPr lang="en-US" sz="1400" b="0" dirty="0">
                          <a:effectLst/>
                          <a:latin typeface="Arial" panose="020B0604020202020204" pitchFamily="34" charset="0"/>
                          <a:cs typeface="Arial" panose="020B0604020202020204" pitchFamily="34" charset="0"/>
                        </a:rPr>
                        <a:t> </a:t>
                      </a:r>
                      <a:r>
                        <a:rPr lang="en-US" sz="1400" b="0" dirty="0" err="1" smtClean="0">
                          <a:effectLst/>
                          <a:latin typeface="Arial" panose="020B0604020202020204" pitchFamily="34" charset="0"/>
                          <a:cs typeface="Arial" panose="020B0604020202020204" pitchFamily="34" charset="0"/>
                        </a:rPr>
                        <a:t>động</a:t>
                      </a:r>
                      <a:endParaRPr lang="en-US" sz="1400" b="0" dirty="0">
                        <a:effectLst/>
                        <a:latin typeface="Arial" panose="020B0604020202020204" pitchFamily="34" charset="0"/>
                        <a:cs typeface="Arial" panose="020B0604020202020204" pitchFamily="34" charset="0"/>
                      </a:endParaRPr>
                    </a:p>
                  </a:txBody>
                  <a:tcPr marL="31357" marR="31357" marT="0" marB="0" anchor="ctr"/>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dirty="0">
                          <a:effectLst/>
                          <a:latin typeface="Arial" panose="020B0604020202020204" pitchFamily="34" charset="0"/>
                          <a:cs typeface="Arial" panose="020B0604020202020204" pitchFamily="34" charset="0"/>
                        </a:rPr>
                        <a:t> </a:t>
                      </a:r>
                      <a:endParaRPr lang="en-US" sz="900" dirty="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dirty="0">
                          <a:effectLst/>
                          <a:latin typeface="Arial" panose="020B0604020202020204" pitchFamily="34" charset="0"/>
                          <a:cs typeface="Arial" panose="020B0604020202020204" pitchFamily="34" charset="0"/>
                        </a:rPr>
                        <a:t> </a:t>
                      </a:r>
                      <a:endParaRPr lang="en-US" sz="900" dirty="0">
                        <a:effectLst/>
                        <a:latin typeface="Arial" panose="020B0604020202020204" pitchFamily="34" charset="0"/>
                        <a:ea typeface="Calibri"/>
                        <a:cs typeface="Arial" panose="020B0604020202020204" pitchFamily="34" charset="0"/>
                      </a:endParaRPr>
                    </a:p>
                  </a:txBody>
                  <a:tcPr marL="31357" marR="31357" marT="0" marB="0"/>
                </a:tc>
              </a:tr>
              <a:tr h="280242">
                <a:tc vMerge="1">
                  <a:txBody>
                    <a:bodyPr/>
                    <a:lstStyle/>
                    <a:p>
                      <a:endParaRPr lang="en-US"/>
                    </a:p>
                  </a:txBody>
                  <a:tcPr/>
                </a:tc>
                <a:tc vMerge="1">
                  <a:txBody>
                    <a:bodyPr/>
                    <a:lstStyle/>
                    <a:p>
                      <a:endParaRPr lang="en-US"/>
                    </a:p>
                  </a:txBody>
                  <a:tcPr/>
                </a:tc>
                <a:tc>
                  <a:txBody>
                    <a:bodyPr/>
                    <a:lstStyle/>
                    <a:p>
                      <a:pPr marL="0" marR="0" algn="l">
                        <a:lnSpc>
                          <a:spcPct val="107000"/>
                        </a:lnSpc>
                        <a:spcBef>
                          <a:spcPts val="0"/>
                        </a:spcBef>
                        <a:spcAft>
                          <a:spcPts val="0"/>
                        </a:spcAft>
                      </a:pPr>
                      <a:r>
                        <a:rPr lang="en-US" sz="1400" b="0" dirty="0">
                          <a:effectLst/>
                          <a:latin typeface="Arial" panose="020B0604020202020204" pitchFamily="34" charset="0"/>
                          <a:cs typeface="Arial" panose="020B0604020202020204" pitchFamily="34" charset="0"/>
                        </a:rPr>
                        <a:t>16. </a:t>
                      </a:r>
                      <a:r>
                        <a:rPr lang="en-US" sz="1400" b="0" dirty="0" err="1">
                          <a:effectLst/>
                          <a:latin typeface="Arial" panose="020B0604020202020204" pitchFamily="34" charset="0"/>
                          <a:cs typeface="Arial" panose="020B0604020202020204" pitchFamily="34" charset="0"/>
                        </a:rPr>
                        <a:t>Đạt</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được</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tối</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ưu</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hóa</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tài</a:t>
                      </a:r>
                      <a:r>
                        <a:rPr lang="en-US" sz="1400" b="0" dirty="0">
                          <a:effectLst/>
                          <a:latin typeface="Arial" panose="020B0604020202020204" pitchFamily="34" charset="0"/>
                          <a:cs typeface="Arial" panose="020B0604020202020204" pitchFamily="34" charset="0"/>
                        </a:rPr>
                        <a:t> </a:t>
                      </a:r>
                      <a:r>
                        <a:rPr lang="en-US" sz="1400" b="0" dirty="0" err="1" smtClean="0">
                          <a:effectLst/>
                          <a:latin typeface="Arial" panose="020B0604020202020204" pitchFamily="34" charset="0"/>
                          <a:cs typeface="Arial" panose="020B0604020202020204" pitchFamily="34" charset="0"/>
                        </a:rPr>
                        <a:t>sản</a:t>
                      </a:r>
                      <a:endParaRPr lang="en-US" sz="1400" b="0" dirty="0">
                        <a:effectLst/>
                        <a:latin typeface="Arial" panose="020B0604020202020204" pitchFamily="34" charset="0"/>
                        <a:cs typeface="Arial" panose="020B0604020202020204" pitchFamily="34" charset="0"/>
                      </a:endParaRPr>
                    </a:p>
                  </a:txBody>
                  <a:tcPr marL="31357" marR="31357" marT="0" marB="0" anchor="ctr"/>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dirty="0">
                          <a:effectLst/>
                          <a:latin typeface="Arial" panose="020B0604020202020204" pitchFamily="34" charset="0"/>
                          <a:cs typeface="Arial" panose="020B0604020202020204" pitchFamily="34" charset="0"/>
                        </a:rPr>
                        <a:t> </a:t>
                      </a:r>
                      <a:endParaRPr lang="en-US" sz="900" dirty="0">
                        <a:effectLst/>
                        <a:latin typeface="Arial" panose="020B0604020202020204" pitchFamily="34" charset="0"/>
                        <a:ea typeface="Calibri"/>
                        <a:cs typeface="Arial" panose="020B0604020202020204" pitchFamily="34" charset="0"/>
                      </a:endParaRPr>
                    </a:p>
                  </a:txBody>
                  <a:tcPr marL="31357" marR="31357" marT="0" marB="0"/>
                </a:tc>
              </a:tr>
              <a:tr h="280242">
                <a:tc vMerge="1">
                  <a:txBody>
                    <a:bodyPr/>
                    <a:lstStyle/>
                    <a:p>
                      <a:endParaRPr lang="en-US"/>
                    </a:p>
                  </a:txBody>
                  <a:tcPr/>
                </a:tc>
                <a:tc vMerge="1">
                  <a:txBody>
                    <a:bodyPr/>
                    <a:lstStyle/>
                    <a:p>
                      <a:endParaRPr lang="en-US"/>
                    </a:p>
                  </a:txBody>
                  <a:tcPr/>
                </a:tc>
                <a:tc>
                  <a:txBody>
                    <a:bodyPr/>
                    <a:lstStyle/>
                    <a:p>
                      <a:pPr marL="0" marR="0" algn="l">
                        <a:lnSpc>
                          <a:spcPct val="107000"/>
                        </a:lnSpc>
                        <a:spcBef>
                          <a:spcPts val="0"/>
                        </a:spcBef>
                        <a:spcAft>
                          <a:spcPts val="0"/>
                        </a:spcAft>
                      </a:pPr>
                      <a:r>
                        <a:rPr lang="en-US" sz="1400" b="0" dirty="0">
                          <a:effectLst/>
                          <a:latin typeface="Arial" panose="020B0604020202020204" pitchFamily="34" charset="0"/>
                          <a:cs typeface="Arial" panose="020B0604020202020204" pitchFamily="34" charset="0"/>
                        </a:rPr>
                        <a:t>17. </a:t>
                      </a:r>
                      <a:r>
                        <a:rPr lang="en-US" sz="1400" b="0" dirty="0" err="1">
                          <a:effectLst/>
                          <a:latin typeface="Arial" panose="020B0604020202020204" pitchFamily="34" charset="0"/>
                          <a:cs typeface="Arial" panose="020B0604020202020204" pitchFamily="34" charset="0"/>
                        </a:rPr>
                        <a:t>Thực</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hiện</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các</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phân</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tích</a:t>
                      </a:r>
                      <a:r>
                        <a:rPr lang="en-US" sz="1400" b="0" dirty="0">
                          <a:effectLst/>
                          <a:latin typeface="Arial" panose="020B0604020202020204" pitchFamily="34" charset="0"/>
                          <a:cs typeface="Arial" panose="020B0604020202020204" pitchFamily="34" charset="0"/>
                        </a:rPr>
                        <a:t> </a:t>
                      </a:r>
                      <a:r>
                        <a:rPr lang="en-US" sz="1400" b="0" dirty="0" err="1">
                          <a:effectLst/>
                          <a:latin typeface="Arial" panose="020B0604020202020204" pitchFamily="34" charset="0"/>
                          <a:cs typeface="Arial" panose="020B0604020202020204" pitchFamily="34" charset="0"/>
                        </a:rPr>
                        <a:t>dự</a:t>
                      </a:r>
                      <a:r>
                        <a:rPr lang="en-US" sz="1400" b="0" dirty="0">
                          <a:effectLst/>
                          <a:latin typeface="Arial" panose="020B0604020202020204" pitchFamily="34" charset="0"/>
                          <a:cs typeface="Arial" panose="020B0604020202020204" pitchFamily="34" charset="0"/>
                        </a:rPr>
                        <a:t> </a:t>
                      </a:r>
                      <a:r>
                        <a:rPr lang="en-US" sz="1400" b="0" dirty="0" err="1" smtClean="0">
                          <a:effectLst/>
                          <a:latin typeface="Arial" panose="020B0604020202020204" pitchFamily="34" charset="0"/>
                          <a:cs typeface="Arial" panose="020B0604020202020204" pitchFamily="34" charset="0"/>
                        </a:rPr>
                        <a:t>báo</a:t>
                      </a:r>
                      <a:endParaRPr lang="en-US" sz="1400" b="0" dirty="0">
                        <a:effectLst/>
                        <a:latin typeface="Arial" panose="020B0604020202020204" pitchFamily="34" charset="0"/>
                        <a:cs typeface="Arial" panose="020B0604020202020204" pitchFamily="34" charset="0"/>
                      </a:endParaRPr>
                    </a:p>
                  </a:txBody>
                  <a:tcPr marL="31357" marR="31357" marT="0" marB="0" anchor="ctr"/>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a:effectLst/>
                          <a:latin typeface="Arial" panose="020B0604020202020204" pitchFamily="34" charset="0"/>
                          <a:cs typeface="Arial" panose="020B0604020202020204" pitchFamily="34" charset="0"/>
                        </a:rPr>
                        <a:t> </a:t>
                      </a:r>
                      <a:endParaRPr lang="en-US" sz="900">
                        <a:effectLst/>
                        <a:latin typeface="Arial" panose="020B0604020202020204" pitchFamily="34" charset="0"/>
                        <a:ea typeface="Calibri"/>
                        <a:cs typeface="Arial" panose="020B0604020202020204" pitchFamily="34" charset="0"/>
                      </a:endParaRPr>
                    </a:p>
                  </a:txBody>
                  <a:tcPr marL="31357" marR="31357" marT="0" marB="0"/>
                </a:tc>
                <a:tc>
                  <a:txBody>
                    <a:bodyPr/>
                    <a:lstStyle/>
                    <a:p>
                      <a:pPr marL="0" marR="0">
                        <a:lnSpc>
                          <a:spcPct val="107000"/>
                        </a:lnSpc>
                        <a:spcBef>
                          <a:spcPts val="0"/>
                        </a:spcBef>
                        <a:spcAft>
                          <a:spcPts val="0"/>
                        </a:spcAft>
                      </a:pPr>
                      <a:r>
                        <a:rPr lang="en-US" sz="900" dirty="0">
                          <a:effectLst/>
                          <a:latin typeface="Arial" panose="020B0604020202020204" pitchFamily="34" charset="0"/>
                          <a:cs typeface="Arial" panose="020B0604020202020204" pitchFamily="34" charset="0"/>
                        </a:rPr>
                        <a:t> </a:t>
                      </a:r>
                      <a:endParaRPr lang="en-US" sz="900" dirty="0">
                        <a:effectLst/>
                        <a:latin typeface="Arial" panose="020B0604020202020204" pitchFamily="34" charset="0"/>
                        <a:ea typeface="Calibri"/>
                        <a:cs typeface="Arial" panose="020B0604020202020204" pitchFamily="34" charset="0"/>
                      </a:endParaRPr>
                    </a:p>
                  </a:txBody>
                  <a:tcPr marL="31357" marR="31357" marT="0" marB="0"/>
                </a:tc>
              </a:tr>
            </a:tbl>
          </a:graphicData>
        </a:graphic>
      </p:graphicFrame>
    </p:spTree>
    <p:extLst>
      <p:ext uri="{BB962C8B-B14F-4D97-AF65-F5344CB8AC3E}">
        <p14:creationId xmlns="" xmlns:p14="http://schemas.microsoft.com/office/powerpoint/2010/main" val="959582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36530"/>
            <a:ext cx="7391400" cy="725470"/>
          </a:xfrm>
        </p:spPr>
        <p:txBody>
          <a:bodyPr/>
          <a:lstStyle/>
          <a:p>
            <a:r>
              <a:rPr lang="en-US" sz="2800" smtClean="0"/>
              <a:t>Thu thập, truyền, xử lý dữ liệu theo ĐTTM</a:t>
            </a:r>
            <a:r>
              <a:rPr lang="en-US" smtClean="0"/>
              <a:t>  </a:t>
            </a:r>
            <a:r>
              <a:rPr lang="en-US" smtClean="0"/>
              <a:t> </a:t>
            </a:r>
            <a:endParaRPr lang="en-US" dirty="0"/>
          </a:p>
        </p:txBody>
      </p:sp>
      <p:sp>
        <p:nvSpPr>
          <p:cNvPr id="4" name="Date Placeholder 3"/>
          <p:cNvSpPr>
            <a:spLocks noGrp="1"/>
          </p:cNvSpPr>
          <p:nvPr>
            <p:ph type="dt" sz="half" idx="10"/>
          </p:nvPr>
        </p:nvSpPr>
        <p:spPr/>
        <p:txBody>
          <a:bodyPr/>
          <a:lstStyle/>
          <a:p>
            <a:pPr>
              <a:defRPr/>
            </a:pPr>
            <a:fld id="{E362886A-1EDE-4296-BBE6-9B67BC3157BD}" type="datetime1">
              <a:rPr lang="vi-VN" smtClean="0"/>
              <a:pPr>
                <a:defRPr/>
              </a:pPr>
              <a:t>23/08/2016</a:t>
            </a:fld>
            <a:endParaRPr lang="vi-VN"/>
          </a:p>
        </p:txBody>
      </p:sp>
      <p:sp>
        <p:nvSpPr>
          <p:cNvPr id="5" name="Footer Placeholder 4"/>
          <p:cNvSpPr>
            <a:spLocks noGrp="1"/>
          </p:cNvSpPr>
          <p:nvPr>
            <p:ph type="ftr" sz="quarter" idx="11"/>
          </p:nvPr>
        </p:nvSpPr>
        <p:spPr/>
        <p:txBody>
          <a:bodyPr/>
          <a:lstStyle/>
          <a:p>
            <a:pPr>
              <a:defRPr/>
            </a:pPr>
            <a:r>
              <a:rPr lang="en-US" smtClean="0"/>
              <a:t>Sở Thông tin và Truyền thông</a:t>
            </a:r>
            <a:endParaRPr lang="vi-VN" dirty="0"/>
          </a:p>
        </p:txBody>
      </p:sp>
      <p:sp>
        <p:nvSpPr>
          <p:cNvPr id="6" name="Slide Number Placeholder 5"/>
          <p:cNvSpPr>
            <a:spLocks noGrp="1"/>
          </p:cNvSpPr>
          <p:nvPr>
            <p:ph type="sldNum" sz="quarter" idx="12"/>
          </p:nvPr>
        </p:nvSpPr>
        <p:spPr/>
        <p:txBody>
          <a:bodyPr/>
          <a:lstStyle/>
          <a:p>
            <a:pPr>
              <a:defRPr/>
            </a:pPr>
            <a:fld id="{2EE951C2-B09E-41F3-8963-725617ED5102}" type="slidenum">
              <a:rPr lang="vi-VN" smtClean="0"/>
              <a:pPr>
                <a:defRPr/>
              </a:pPr>
              <a:t>9</a:t>
            </a:fld>
            <a:endParaRPr lang="vi-VN"/>
          </a:p>
        </p:txBody>
      </p:sp>
      <p:sp>
        <p:nvSpPr>
          <p:cNvPr id="7" name="TextBox 6"/>
          <p:cNvSpPr txBox="1"/>
          <p:nvPr/>
        </p:nvSpPr>
        <p:spPr>
          <a:xfrm>
            <a:off x="914400" y="1447800"/>
            <a:ext cx="7772400" cy="4247317"/>
          </a:xfrm>
          <a:prstGeom prst="rect">
            <a:avLst/>
          </a:prstGeom>
          <a:noFill/>
        </p:spPr>
        <p:txBody>
          <a:bodyPr wrap="square" rtlCol="0">
            <a:spAutoFit/>
          </a:bodyPr>
          <a:lstStyle/>
          <a:p>
            <a:r>
              <a:rPr lang="en-US" sz="2800" smtClean="0">
                <a:solidFill>
                  <a:srgbClr val="FF0000"/>
                </a:solidFill>
              </a:rPr>
              <a:t>Đề xuất: </a:t>
            </a:r>
          </a:p>
          <a:p>
            <a:pPr algn="just"/>
            <a:r>
              <a:rPr lang="en-US" sz="2800" smtClean="0">
                <a:solidFill>
                  <a:srgbClr val="FF0000"/>
                </a:solidFill>
              </a:rPr>
              <a:t>Bộ TTTT nghiên cứu, hướng dẫn việc XD CSDL  quốc gia theo hướng:</a:t>
            </a:r>
          </a:p>
          <a:p>
            <a:pPr marL="514350" indent="-514350" algn="just">
              <a:buAutoNum type="arabicParenBoth"/>
            </a:pPr>
            <a:r>
              <a:rPr lang="en-US" sz="2800" smtClean="0">
                <a:solidFill>
                  <a:srgbClr val="FF0000"/>
                </a:solidFill>
              </a:rPr>
              <a:t>việc thu thập, truyền, xử lý dữ liệu từ các Hệ thốngthông tin địa phương (phục vụ người dân, doanh nghiệp) đáp ứng 17 tiêu chí công nghệ (7 Nhóm công nghệ chủ yếu) </a:t>
            </a:r>
          </a:p>
          <a:p>
            <a:pPr marL="514350" indent="-514350" algn="just">
              <a:buAutoNum type="arabicParenBoth"/>
            </a:pPr>
            <a:r>
              <a:rPr lang="en-US" sz="2800" smtClean="0">
                <a:solidFill>
                  <a:srgbClr val="FF0000"/>
                </a:solidFill>
              </a:rPr>
              <a:t>Tích hợp vào hệ thống CSDL quốc gia cũng đáp ứng các tiêuchí công nghệ này</a:t>
            </a:r>
            <a:endParaRPr lang="en-US" smtClean="0">
              <a:solidFill>
                <a:srgbClr val="FF0000"/>
              </a:solidFill>
            </a:endParaRPr>
          </a:p>
          <a:p>
            <a:endParaRPr lang="vi-VN"/>
          </a:p>
        </p:txBody>
      </p:sp>
    </p:spTree>
    <p:extLst>
      <p:ext uri="{BB962C8B-B14F-4D97-AF65-F5344CB8AC3E}">
        <p14:creationId xmlns="" xmlns:p14="http://schemas.microsoft.com/office/powerpoint/2010/main" val="2191281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BAOCH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BAOCHI</Template>
  <TotalTime>14349</TotalTime>
  <Words>889</Words>
  <Application>Microsoft Office PowerPoint</Application>
  <PresentationFormat>On-screen Show (4:3)</PresentationFormat>
  <Paragraphs>309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BAOCHI</vt:lpstr>
      <vt:lpstr>    </vt:lpstr>
      <vt:lpstr>NỘI DUNG</vt:lpstr>
      <vt:lpstr>1. NHỮNG KHÓ KHĂN</vt:lpstr>
      <vt:lpstr>Nguyên nhân </vt:lpstr>
      <vt:lpstr>Giải pháp </vt:lpstr>
      <vt:lpstr>Thu thập, truyền, xử lý dữ liệu theo ĐTTM   </vt:lpstr>
      <vt:lpstr>Slide 7</vt:lpstr>
      <vt:lpstr>Slide 8</vt:lpstr>
      <vt:lpstr>Thu thập, truyền, xử lý dữ liệu theo ĐTTM   </vt:lpstr>
      <vt:lpstr>Slide 10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TỔNG HỢP TÌNH HÌNH  QUẢN LÝ NHÀ NƯỚC VỀ BÁO CHÍ</dc:title>
  <dc:creator>Develop</dc:creator>
  <cp:lastModifiedBy>shtp</cp:lastModifiedBy>
  <cp:revision>1044</cp:revision>
  <dcterms:created xsi:type="dcterms:W3CDTF">2008-07-18T13:44:11Z</dcterms:created>
  <dcterms:modified xsi:type="dcterms:W3CDTF">2016-08-23T07:50:01Z</dcterms:modified>
</cp:coreProperties>
</file>